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9" r:id="rId1"/>
  </p:sldMasterIdLst>
  <p:notesMasterIdLst>
    <p:notesMasterId r:id="rId20"/>
  </p:notesMasterIdLst>
  <p:handoutMasterIdLst>
    <p:handoutMasterId r:id="rId21"/>
  </p:handoutMasterIdLst>
  <p:sldIdLst>
    <p:sldId id="367" r:id="rId2"/>
    <p:sldId id="445" r:id="rId3"/>
    <p:sldId id="489" r:id="rId4"/>
    <p:sldId id="439" r:id="rId5"/>
    <p:sldId id="490" r:id="rId6"/>
    <p:sldId id="493" r:id="rId7"/>
    <p:sldId id="494" r:id="rId8"/>
    <p:sldId id="495" r:id="rId9"/>
    <p:sldId id="487" r:id="rId10"/>
    <p:sldId id="491" r:id="rId11"/>
    <p:sldId id="492" r:id="rId12"/>
    <p:sldId id="420" r:id="rId13"/>
    <p:sldId id="438" r:id="rId14"/>
    <p:sldId id="437" r:id="rId15"/>
    <p:sldId id="496" r:id="rId16"/>
    <p:sldId id="428" r:id="rId17"/>
    <p:sldId id="466" r:id="rId18"/>
    <p:sldId id="497" r:id="rId19"/>
  </p:sldIdLst>
  <p:sldSz cx="9144000" cy="6858000" type="screen4x3"/>
  <p:notesSz cx="6858000" cy="9144000"/>
  <p:defaultTextStyle>
    <a:defPPr>
      <a:defRPr lang="nl-NL"/>
    </a:defPPr>
    <a:lvl1pPr algn="l" rtl="0" fontAlgn="base">
      <a:spcBef>
        <a:spcPct val="0"/>
      </a:spcBef>
      <a:spcAft>
        <a:spcPct val="0"/>
      </a:spcAft>
      <a:defRPr kern="1200">
        <a:solidFill>
          <a:schemeClr val="tx1"/>
        </a:solidFill>
        <a:latin typeface="Arial" pitchFamily="-72" charset="0"/>
        <a:ea typeface="ＭＳ Ｐゴシック" pitchFamily="-72" charset="-128"/>
        <a:cs typeface="ＭＳ Ｐゴシック" pitchFamily="-72" charset="-128"/>
      </a:defRPr>
    </a:lvl1pPr>
    <a:lvl2pPr marL="457200" algn="l" rtl="0" fontAlgn="base">
      <a:spcBef>
        <a:spcPct val="0"/>
      </a:spcBef>
      <a:spcAft>
        <a:spcPct val="0"/>
      </a:spcAft>
      <a:defRPr kern="1200">
        <a:solidFill>
          <a:schemeClr val="tx1"/>
        </a:solidFill>
        <a:latin typeface="Arial" pitchFamily="-72" charset="0"/>
        <a:ea typeface="ＭＳ Ｐゴシック" pitchFamily="-72" charset="-128"/>
        <a:cs typeface="ＭＳ Ｐゴシック" pitchFamily="-72" charset="-128"/>
      </a:defRPr>
    </a:lvl2pPr>
    <a:lvl3pPr marL="914400" algn="l" rtl="0" fontAlgn="base">
      <a:spcBef>
        <a:spcPct val="0"/>
      </a:spcBef>
      <a:spcAft>
        <a:spcPct val="0"/>
      </a:spcAft>
      <a:defRPr kern="1200">
        <a:solidFill>
          <a:schemeClr val="tx1"/>
        </a:solidFill>
        <a:latin typeface="Arial" pitchFamily="-72" charset="0"/>
        <a:ea typeface="ＭＳ Ｐゴシック" pitchFamily="-72" charset="-128"/>
        <a:cs typeface="ＭＳ Ｐゴシック" pitchFamily="-72" charset="-128"/>
      </a:defRPr>
    </a:lvl3pPr>
    <a:lvl4pPr marL="1371600" algn="l" rtl="0" fontAlgn="base">
      <a:spcBef>
        <a:spcPct val="0"/>
      </a:spcBef>
      <a:spcAft>
        <a:spcPct val="0"/>
      </a:spcAft>
      <a:defRPr kern="1200">
        <a:solidFill>
          <a:schemeClr val="tx1"/>
        </a:solidFill>
        <a:latin typeface="Arial" pitchFamily="-72" charset="0"/>
        <a:ea typeface="ＭＳ Ｐゴシック" pitchFamily="-72" charset="-128"/>
        <a:cs typeface="ＭＳ Ｐゴシック" pitchFamily="-72" charset="-128"/>
      </a:defRPr>
    </a:lvl4pPr>
    <a:lvl5pPr marL="1828800" algn="l" rtl="0" fontAlgn="base">
      <a:spcBef>
        <a:spcPct val="0"/>
      </a:spcBef>
      <a:spcAft>
        <a:spcPct val="0"/>
      </a:spcAft>
      <a:defRPr kern="1200">
        <a:solidFill>
          <a:schemeClr val="tx1"/>
        </a:solidFill>
        <a:latin typeface="Arial" pitchFamily="-72" charset="0"/>
        <a:ea typeface="ＭＳ Ｐゴシック" pitchFamily="-72" charset="-128"/>
        <a:cs typeface="ＭＳ Ｐゴシック" pitchFamily="-72" charset="-128"/>
      </a:defRPr>
    </a:lvl5pPr>
    <a:lvl6pPr marL="2286000" algn="l" defTabSz="457200" rtl="0" eaLnBrk="1" latinLnBrk="0" hangingPunct="1">
      <a:defRPr kern="1200">
        <a:solidFill>
          <a:schemeClr val="tx1"/>
        </a:solidFill>
        <a:latin typeface="Arial" pitchFamily="-72" charset="0"/>
        <a:ea typeface="ＭＳ Ｐゴシック" pitchFamily="-72" charset="-128"/>
        <a:cs typeface="ＭＳ Ｐゴシック" pitchFamily="-72" charset="-128"/>
      </a:defRPr>
    </a:lvl6pPr>
    <a:lvl7pPr marL="2743200" algn="l" defTabSz="457200" rtl="0" eaLnBrk="1" latinLnBrk="0" hangingPunct="1">
      <a:defRPr kern="1200">
        <a:solidFill>
          <a:schemeClr val="tx1"/>
        </a:solidFill>
        <a:latin typeface="Arial" pitchFamily="-72" charset="0"/>
        <a:ea typeface="ＭＳ Ｐゴシック" pitchFamily="-72" charset="-128"/>
        <a:cs typeface="ＭＳ Ｐゴシック" pitchFamily="-72" charset="-128"/>
      </a:defRPr>
    </a:lvl7pPr>
    <a:lvl8pPr marL="3200400" algn="l" defTabSz="457200" rtl="0" eaLnBrk="1" latinLnBrk="0" hangingPunct="1">
      <a:defRPr kern="1200">
        <a:solidFill>
          <a:schemeClr val="tx1"/>
        </a:solidFill>
        <a:latin typeface="Arial" pitchFamily="-72" charset="0"/>
        <a:ea typeface="ＭＳ Ｐゴシック" pitchFamily="-72" charset="-128"/>
        <a:cs typeface="ＭＳ Ｐゴシック" pitchFamily="-72" charset="-128"/>
      </a:defRPr>
    </a:lvl8pPr>
    <a:lvl9pPr marL="3657600" algn="l" defTabSz="457200" rtl="0" eaLnBrk="1" latinLnBrk="0" hangingPunct="1">
      <a:defRPr kern="1200">
        <a:solidFill>
          <a:schemeClr val="tx1"/>
        </a:solidFill>
        <a:latin typeface="Arial" pitchFamily="-72" charset="0"/>
        <a:ea typeface="ＭＳ Ｐゴシック" pitchFamily="-72" charset="-128"/>
        <a:cs typeface="ＭＳ Ｐゴシック" pitchFamily="-72"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530" autoAdjust="0"/>
  </p:normalViewPr>
  <p:slideViewPr>
    <p:cSldViewPr>
      <p:cViewPr varScale="1">
        <p:scale>
          <a:sx n="155" d="100"/>
          <a:sy n="155" d="100"/>
        </p:scale>
        <p:origin x="1856" y="120"/>
      </p:cViewPr>
      <p:guideLst>
        <p:guide orient="horz" pos="2160"/>
        <p:guide pos="2880"/>
      </p:guideLst>
    </p:cSldViewPr>
  </p:slideViewPr>
  <p:outlineViewPr>
    <p:cViewPr>
      <p:scale>
        <a:sx n="33" d="100"/>
        <a:sy n="33" d="100"/>
      </p:scale>
      <p:origin x="0" y="570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90" d="100"/>
          <a:sy n="90" d="100"/>
        </p:scale>
        <p:origin x="-374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F:\Projecten\460%20Artikel%20DLN\460%20Tabellen%20en%20figuren%20excel.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F:\Projecten\460%20Artikel%20DLN\460%20Tabellen%20en%20figuren%20excel.xlsx"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file:///D:\688%20Presentatie%20ARK%2022-5-2023\688%20Masterfile.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'[2]Pie rivieren'!$B$1</c:f>
              <c:strCache>
                <c:ptCount val="1"/>
                <c:pt idx="0">
                  <c:v>1745</c:v>
                </c:pt>
              </c:strCache>
            </c:strRef>
          </c:tx>
          <c:explosion val="25"/>
          <c:dPt>
            <c:idx val="0"/>
            <c:bubble3D val="0"/>
            <c:spPr>
              <a:solidFill>
                <a:schemeClr val="accent6">
                  <a:lumMod val="50000"/>
                </a:schemeClr>
              </a:solidFill>
            </c:spPr>
            <c:extLst>
              <c:ext xmlns:c16="http://schemas.microsoft.com/office/drawing/2014/chart" uri="{C3380CC4-5D6E-409C-BE32-E72D297353CC}">
                <c16:uniqueId val="{00000001-2E70-4D33-BCEB-B3201C13BB5B}"/>
              </c:ext>
            </c:extLst>
          </c:dPt>
          <c:dPt>
            <c:idx val="1"/>
            <c:bubble3D val="0"/>
            <c:spPr>
              <a:solidFill>
                <a:schemeClr val="bg2">
                  <a:lumMod val="10000"/>
                </a:schemeClr>
              </a:solidFill>
            </c:spPr>
            <c:extLst>
              <c:ext xmlns:c16="http://schemas.microsoft.com/office/drawing/2014/chart" uri="{C3380CC4-5D6E-409C-BE32-E72D297353CC}">
                <c16:uniqueId val="{00000003-2E70-4D33-BCEB-B3201C13BB5B}"/>
              </c:ext>
            </c:extLst>
          </c:dPt>
          <c:dPt>
            <c:idx val="2"/>
            <c:bubble3D val="0"/>
            <c:spPr>
              <a:solidFill>
                <a:srgbClr val="FFFF00"/>
              </a:solidFill>
            </c:spPr>
            <c:extLst>
              <c:ext xmlns:c16="http://schemas.microsoft.com/office/drawing/2014/chart" uri="{C3380CC4-5D6E-409C-BE32-E72D297353CC}">
                <c16:uniqueId val="{00000005-2E70-4D33-BCEB-B3201C13BB5B}"/>
              </c:ext>
            </c:extLst>
          </c:dPt>
          <c:dPt>
            <c:idx val="3"/>
            <c:bubble3D val="0"/>
            <c:spPr>
              <a:solidFill>
                <a:srgbClr val="92D050"/>
              </a:solidFill>
            </c:spPr>
            <c:extLst>
              <c:ext xmlns:c16="http://schemas.microsoft.com/office/drawing/2014/chart" uri="{C3380CC4-5D6E-409C-BE32-E72D297353CC}">
                <c16:uniqueId val="{00000007-2E70-4D33-BCEB-B3201C13BB5B}"/>
              </c:ext>
            </c:extLst>
          </c:dPt>
          <c:dLbls>
            <c:dLbl>
              <c:idx val="2"/>
              <c:spPr/>
              <c:txPr>
                <a:bodyPr/>
                <a:lstStyle/>
                <a:p>
                  <a:pPr>
                    <a:defRPr>
                      <a:solidFill>
                        <a:sysClr val="windowText" lastClr="000000"/>
                      </a:solidFill>
                    </a:defRPr>
                  </a:pPr>
                  <a:endParaRPr lang="nl-NL"/>
                </a:p>
              </c:txPr>
              <c:showLegendKey val="0"/>
              <c:showVal val="0"/>
              <c:showCatName val="1"/>
              <c:showSerName val="0"/>
              <c:showPercent val="1"/>
              <c:showBubbleSize val="0"/>
              <c:extLst>
                <c:ext xmlns:c16="http://schemas.microsoft.com/office/drawing/2014/chart" uri="{C3380CC4-5D6E-409C-BE32-E72D297353CC}">
                  <c16:uniqueId val="{00000005-2E70-4D33-BCEB-B3201C13BB5B}"/>
                </c:ext>
              </c:extLst>
            </c:dLbl>
            <c:dLbl>
              <c:idx val="3"/>
              <c:spPr/>
              <c:txPr>
                <a:bodyPr/>
                <a:lstStyle/>
                <a:p>
                  <a:pPr>
                    <a:defRPr>
                      <a:solidFill>
                        <a:sysClr val="windowText" lastClr="000000"/>
                      </a:solidFill>
                    </a:defRPr>
                  </a:pPr>
                  <a:endParaRPr lang="nl-NL"/>
                </a:p>
              </c:txPr>
              <c:showLegendKey val="0"/>
              <c:showVal val="0"/>
              <c:showCatName val="1"/>
              <c:showSerName val="0"/>
              <c:showPercent val="1"/>
              <c:showBubbleSize val="0"/>
              <c:extLst>
                <c:ext xmlns:c16="http://schemas.microsoft.com/office/drawing/2014/chart" uri="{C3380CC4-5D6E-409C-BE32-E72D297353CC}">
                  <c16:uniqueId val="{00000007-2E70-4D33-BCEB-B3201C13BB5B}"/>
                </c:ext>
              </c:extLst>
            </c:dLbl>
            <c:dLbl>
              <c:idx val="4"/>
              <c:spPr/>
              <c:txPr>
                <a:bodyPr/>
                <a:lstStyle/>
                <a:p>
                  <a:pPr>
                    <a:defRPr>
                      <a:solidFill>
                        <a:sysClr val="windowText" lastClr="000000"/>
                      </a:solidFill>
                    </a:defRPr>
                  </a:pPr>
                  <a:endParaRPr lang="nl-NL"/>
                </a:p>
              </c:txPr>
              <c:showLegendKey val="0"/>
              <c:showVal val="0"/>
              <c:showCatName val="1"/>
              <c:showSerName val="0"/>
              <c:showPercent val="1"/>
              <c:showBubbleSize val="0"/>
              <c:extLst>
                <c:ext xmlns:c16="http://schemas.microsoft.com/office/drawing/2014/chart" uri="{C3380CC4-5D6E-409C-BE32-E72D297353CC}">
                  <c16:uniqueId val="{00000008-2E70-4D33-BCEB-B3201C13BB5B}"/>
                </c:ext>
              </c:extLst>
            </c:dLbl>
            <c:dLbl>
              <c:idx val="5"/>
              <c:spPr/>
              <c:txPr>
                <a:bodyPr/>
                <a:lstStyle/>
                <a:p>
                  <a:pPr>
                    <a:defRPr>
                      <a:solidFill>
                        <a:sysClr val="windowText" lastClr="000000"/>
                      </a:solidFill>
                    </a:defRPr>
                  </a:pPr>
                  <a:endParaRPr lang="nl-NL"/>
                </a:p>
              </c:txPr>
              <c:showLegendKey val="0"/>
              <c:showVal val="0"/>
              <c:showCatName val="1"/>
              <c:showSerName val="0"/>
              <c:showPercent val="1"/>
              <c:showBubbleSize val="0"/>
              <c:extLst>
                <c:ext xmlns:c16="http://schemas.microsoft.com/office/drawing/2014/chart" uri="{C3380CC4-5D6E-409C-BE32-E72D297353CC}">
                  <c16:uniqueId val="{00000009-2E70-4D33-BCEB-B3201C13BB5B}"/>
                </c:ext>
              </c:extLst>
            </c:dLbl>
            <c:spPr>
              <a:noFill/>
              <a:ln>
                <a:noFill/>
              </a:ln>
              <a:effectLst/>
            </c:spPr>
            <c:txPr>
              <a:bodyPr/>
              <a:lstStyle/>
              <a:p>
                <a:pPr>
                  <a:defRPr>
                    <a:solidFill>
                      <a:srgbClr val="FFFF00"/>
                    </a:solidFill>
                  </a:defRPr>
                </a:pPr>
                <a:endParaRPr lang="nl-NL"/>
              </a:p>
            </c:txPr>
            <c:showLegendKey val="0"/>
            <c:showVal val="0"/>
            <c:showCatName val="1"/>
            <c:showSerName val="0"/>
            <c:showPercent val="1"/>
            <c:showBubbleSize val="0"/>
            <c:showLeaderLines val="1"/>
            <c:extLst>
              <c:ext xmlns:c15="http://schemas.microsoft.com/office/drawing/2012/chart" uri="{CE6537A1-D6FC-4f65-9D91-7224C49458BB}"/>
            </c:extLst>
          </c:dLbls>
          <c:cat>
            <c:strRef>
              <c:f>'[2]Pie rivieren'!$A$2:$A$7</c:f>
              <c:strCache>
                <c:ptCount val="6"/>
                <c:pt idx="0">
                  <c:v>bomen</c:v>
                </c:pt>
                <c:pt idx="1">
                  <c:v>slibbodem</c:v>
                </c:pt>
                <c:pt idx="2">
                  <c:v>zandbodem</c:v>
                </c:pt>
                <c:pt idx="3">
                  <c:v>vegetatie</c:v>
                </c:pt>
                <c:pt idx="4">
                  <c:v>stortsteen</c:v>
                </c:pt>
                <c:pt idx="5">
                  <c:v>eurytoop</c:v>
                </c:pt>
              </c:strCache>
            </c:strRef>
          </c:cat>
          <c:val>
            <c:numRef>
              <c:f>'[2]Pie rivieren'!$B$2:$B$7</c:f>
              <c:numCache>
                <c:formatCode>General</c:formatCode>
                <c:ptCount val="6"/>
                <c:pt idx="0">
                  <c:v>0.67</c:v>
                </c:pt>
                <c:pt idx="1">
                  <c:v>0.14000000000000001</c:v>
                </c:pt>
                <c:pt idx="2">
                  <c:v>0.11</c:v>
                </c:pt>
                <c:pt idx="3">
                  <c:v>0.09</c:v>
                </c:pt>
                <c:pt idx="4">
                  <c:v>0</c:v>
                </c:pt>
                <c:pt idx="5">
                  <c:v>0</c:v>
                </c:pt>
              </c:numCache>
            </c:numRef>
          </c:val>
          <c:extLst>
            <c:ext xmlns:c16="http://schemas.microsoft.com/office/drawing/2014/chart" uri="{C3380CC4-5D6E-409C-BE32-E72D297353CC}">
              <c16:uniqueId val="{0000000A-2E70-4D33-BCEB-B3201C13BB5B}"/>
            </c:ext>
          </c:extLst>
        </c:ser>
        <c:dLbls>
          <c:showLegendKey val="0"/>
          <c:showVal val="0"/>
          <c:showCatName val="1"/>
          <c:showSerName val="0"/>
          <c:showPercent val="1"/>
          <c:showBubbleSize val="0"/>
          <c:showLeaderLines val="1"/>
        </c:dLbls>
      </c:pie3DChart>
    </c:plotArea>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manualLayout>
          <c:layoutTarget val="inner"/>
          <c:xMode val="edge"/>
          <c:yMode val="edge"/>
          <c:x val="8.7499999999999994E-2"/>
          <c:y val="0.11342592592592593"/>
          <c:w val="0.81388888888888888"/>
          <c:h val="0.77314814814814814"/>
        </c:manualLayout>
      </c:layout>
      <c:pie3DChart>
        <c:varyColors val="1"/>
        <c:ser>
          <c:idx val="0"/>
          <c:order val="0"/>
          <c:tx>
            <c:strRef>
              <c:f>'[2]Pie rivieren'!$B$8</c:f>
              <c:strCache>
                <c:ptCount val="1"/>
                <c:pt idx="0">
                  <c:v>1985</c:v>
                </c:pt>
              </c:strCache>
            </c:strRef>
          </c:tx>
          <c:explosion val="25"/>
          <c:dPt>
            <c:idx val="1"/>
            <c:bubble3D val="0"/>
            <c:spPr>
              <a:solidFill>
                <a:schemeClr val="bg2">
                  <a:lumMod val="10000"/>
                </a:schemeClr>
              </a:solidFill>
            </c:spPr>
            <c:extLst>
              <c:ext xmlns:c16="http://schemas.microsoft.com/office/drawing/2014/chart" uri="{C3380CC4-5D6E-409C-BE32-E72D297353CC}">
                <c16:uniqueId val="{00000001-63AD-4F22-AFDA-ED8A4FFF2946}"/>
              </c:ext>
            </c:extLst>
          </c:dPt>
          <c:dPt>
            <c:idx val="2"/>
            <c:bubble3D val="0"/>
            <c:spPr>
              <a:solidFill>
                <a:srgbClr val="FFFF00"/>
              </a:solidFill>
            </c:spPr>
            <c:extLst>
              <c:ext xmlns:c16="http://schemas.microsoft.com/office/drawing/2014/chart" uri="{C3380CC4-5D6E-409C-BE32-E72D297353CC}">
                <c16:uniqueId val="{00000003-63AD-4F22-AFDA-ED8A4FFF2946}"/>
              </c:ext>
            </c:extLst>
          </c:dPt>
          <c:dPt>
            <c:idx val="3"/>
            <c:bubble3D val="0"/>
            <c:spPr>
              <a:solidFill>
                <a:srgbClr val="92D050"/>
              </a:solidFill>
            </c:spPr>
            <c:extLst>
              <c:ext xmlns:c16="http://schemas.microsoft.com/office/drawing/2014/chart" uri="{C3380CC4-5D6E-409C-BE32-E72D297353CC}">
                <c16:uniqueId val="{00000005-63AD-4F22-AFDA-ED8A4FFF2946}"/>
              </c:ext>
            </c:extLst>
          </c:dPt>
          <c:dPt>
            <c:idx val="4"/>
            <c:bubble3D val="0"/>
            <c:explosion val="12"/>
            <c:spPr>
              <a:solidFill>
                <a:srgbClr val="7030A0"/>
              </a:solidFill>
            </c:spPr>
            <c:extLst>
              <c:ext xmlns:c16="http://schemas.microsoft.com/office/drawing/2014/chart" uri="{C3380CC4-5D6E-409C-BE32-E72D297353CC}">
                <c16:uniqueId val="{00000007-63AD-4F22-AFDA-ED8A4FFF2946}"/>
              </c:ext>
            </c:extLst>
          </c:dPt>
          <c:dPt>
            <c:idx val="5"/>
            <c:bubble3D val="0"/>
            <c:spPr>
              <a:solidFill>
                <a:srgbClr val="FF0000"/>
              </a:solidFill>
            </c:spPr>
            <c:extLst>
              <c:ext xmlns:c16="http://schemas.microsoft.com/office/drawing/2014/chart" uri="{C3380CC4-5D6E-409C-BE32-E72D297353CC}">
                <c16:uniqueId val="{00000009-63AD-4F22-AFDA-ED8A4FFF2946}"/>
              </c:ext>
            </c:extLst>
          </c:dPt>
          <c:dLbls>
            <c:dLbl>
              <c:idx val="0"/>
              <c:spPr/>
              <c:txPr>
                <a:bodyPr/>
                <a:lstStyle/>
                <a:p>
                  <a:pPr>
                    <a:defRPr>
                      <a:solidFill>
                        <a:sysClr val="windowText" lastClr="000000"/>
                      </a:solidFill>
                    </a:defRPr>
                  </a:pPr>
                  <a:endParaRPr lang="nl-NL"/>
                </a:p>
              </c:txPr>
              <c:showLegendKey val="0"/>
              <c:showVal val="0"/>
              <c:showCatName val="1"/>
              <c:showSerName val="0"/>
              <c:showPercent val="1"/>
              <c:showBubbleSize val="0"/>
              <c:extLst>
                <c:ext xmlns:c16="http://schemas.microsoft.com/office/drawing/2014/chart" uri="{C3380CC4-5D6E-409C-BE32-E72D297353CC}">
                  <c16:uniqueId val="{0000000A-63AD-4F22-AFDA-ED8A4FFF2946}"/>
                </c:ext>
              </c:extLst>
            </c:dLbl>
            <c:dLbl>
              <c:idx val="1"/>
              <c:spPr/>
              <c:txPr>
                <a:bodyPr/>
                <a:lstStyle/>
                <a:p>
                  <a:pPr>
                    <a:defRPr>
                      <a:solidFill>
                        <a:sysClr val="windowText" lastClr="000000"/>
                      </a:solidFill>
                    </a:defRPr>
                  </a:pPr>
                  <a:endParaRPr lang="nl-NL"/>
                </a:p>
              </c:txPr>
              <c:showLegendKey val="0"/>
              <c:showVal val="0"/>
              <c:showCatName val="1"/>
              <c:showSerName val="0"/>
              <c:showPercent val="1"/>
              <c:showBubbleSize val="0"/>
              <c:extLst>
                <c:ext xmlns:c16="http://schemas.microsoft.com/office/drawing/2014/chart" uri="{C3380CC4-5D6E-409C-BE32-E72D297353CC}">
                  <c16:uniqueId val="{00000001-63AD-4F22-AFDA-ED8A4FFF2946}"/>
                </c:ext>
              </c:extLst>
            </c:dLbl>
            <c:dLbl>
              <c:idx val="2"/>
              <c:spPr/>
              <c:txPr>
                <a:bodyPr/>
                <a:lstStyle/>
                <a:p>
                  <a:pPr>
                    <a:defRPr>
                      <a:solidFill>
                        <a:sysClr val="windowText" lastClr="000000"/>
                      </a:solidFill>
                    </a:defRPr>
                  </a:pPr>
                  <a:endParaRPr lang="nl-NL"/>
                </a:p>
              </c:txPr>
              <c:showLegendKey val="0"/>
              <c:showVal val="0"/>
              <c:showCatName val="1"/>
              <c:showSerName val="0"/>
              <c:showPercent val="1"/>
              <c:showBubbleSize val="0"/>
              <c:extLst>
                <c:ext xmlns:c16="http://schemas.microsoft.com/office/drawing/2014/chart" uri="{C3380CC4-5D6E-409C-BE32-E72D297353CC}">
                  <c16:uniqueId val="{00000003-63AD-4F22-AFDA-ED8A4FFF2946}"/>
                </c:ext>
              </c:extLst>
            </c:dLbl>
            <c:dLbl>
              <c:idx val="3"/>
              <c:spPr/>
              <c:txPr>
                <a:bodyPr/>
                <a:lstStyle/>
                <a:p>
                  <a:pPr>
                    <a:defRPr>
                      <a:solidFill>
                        <a:sysClr val="windowText" lastClr="000000"/>
                      </a:solidFill>
                    </a:defRPr>
                  </a:pPr>
                  <a:endParaRPr lang="nl-NL"/>
                </a:p>
              </c:txPr>
              <c:showLegendKey val="0"/>
              <c:showVal val="0"/>
              <c:showCatName val="1"/>
              <c:showSerName val="0"/>
              <c:showPercent val="1"/>
              <c:showBubbleSize val="0"/>
              <c:extLst>
                <c:ext xmlns:c16="http://schemas.microsoft.com/office/drawing/2014/chart" uri="{C3380CC4-5D6E-409C-BE32-E72D297353CC}">
                  <c16:uniqueId val="{00000005-63AD-4F22-AFDA-ED8A4FFF2946}"/>
                </c:ext>
              </c:extLst>
            </c:dLbl>
            <c:spPr>
              <a:noFill/>
              <a:ln>
                <a:noFill/>
              </a:ln>
              <a:effectLst/>
            </c:spPr>
            <c:txPr>
              <a:bodyPr/>
              <a:lstStyle/>
              <a:p>
                <a:pPr>
                  <a:defRPr>
                    <a:solidFill>
                      <a:srgbClr val="FFFF00"/>
                    </a:solidFill>
                  </a:defRPr>
                </a:pPr>
                <a:endParaRPr lang="nl-NL"/>
              </a:p>
            </c:txPr>
            <c:showLegendKey val="0"/>
            <c:showVal val="0"/>
            <c:showCatName val="1"/>
            <c:showSerName val="0"/>
            <c:showPercent val="1"/>
            <c:showBubbleSize val="0"/>
            <c:showLeaderLines val="1"/>
            <c:extLst>
              <c:ext xmlns:c15="http://schemas.microsoft.com/office/drawing/2012/chart" uri="{CE6537A1-D6FC-4f65-9D91-7224C49458BB}"/>
            </c:extLst>
          </c:dLbls>
          <c:cat>
            <c:strRef>
              <c:f>'[2]Pie rivieren'!$A$9:$A$14</c:f>
              <c:strCache>
                <c:ptCount val="6"/>
                <c:pt idx="0">
                  <c:v>bomen</c:v>
                </c:pt>
                <c:pt idx="1">
                  <c:v>slibbodem</c:v>
                </c:pt>
                <c:pt idx="2">
                  <c:v>zandbodem</c:v>
                </c:pt>
                <c:pt idx="3">
                  <c:v>vegetatie</c:v>
                </c:pt>
                <c:pt idx="4">
                  <c:v>stortsteen</c:v>
                </c:pt>
                <c:pt idx="5">
                  <c:v>eurytoop</c:v>
                </c:pt>
              </c:strCache>
            </c:strRef>
          </c:cat>
          <c:val>
            <c:numRef>
              <c:f>'[2]Pie rivieren'!$B$9:$B$14</c:f>
              <c:numCache>
                <c:formatCode>General</c:formatCode>
                <c:ptCount val="6"/>
                <c:pt idx="0">
                  <c:v>0</c:v>
                </c:pt>
                <c:pt idx="1">
                  <c:v>0.04</c:v>
                </c:pt>
                <c:pt idx="2">
                  <c:v>0.06</c:v>
                </c:pt>
                <c:pt idx="3">
                  <c:v>0.01</c:v>
                </c:pt>
                <c:pt idx="4">
                  <c:v>0.77</c:v>
                </c:pt>
                <c:pt idx="5">
                  <c:v>0.12</c:v>
                </c:pt>
              </c:numCache>
            </c:numRef>
          </c:val>
          <c:extLst>
            <c:ext xmlns:c16="http://schemas.microsoft.com/office/drawing/2014/chart" uri="{C3380CC4-5D6E-409C-BE32-E72D297353CC}">
              <c16:uniqueId val="{0000000B-63AD-4F22-AFDA-ED8A4FFF2946}"/>
            </c:ext>
          </c:extLst>
        </c:ser>
        <c:dLbls>
          <c:showLegendKey val="0"/>
          <c:showVal val="0"/>
          <c:showCatName val="1"/>
          <c:showSerName val="0"/>
          <c:showPercent val="1"/>
          <c:showBubbleSize val="0"/>
          <c:showLeaderLines val="1"/>
        </c:dLbls>
      </c:pie3DChart>
    </c:plotArea>
    <c:plotVisOnly val="1"/>
    <c:dispBlanksAs val="gap"/>
    <c:showDLblsOverMax val="0"/>
  </c:chart>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rgbClr val="FFFF00"/>
                </a:solidFill>
                <a:latin typeface="+mn-lt"/>
                <a:ea typeface="+mn-ea"/>
                <a:cs typeface="+mn-cs"/>
              </a:defRPr>
            </a:pPr>
            <a:r>
              <a:rPr lang="nl-NL" sz="1100" dirty="0">
                <a:solidFill>
                  <a:srgbClr val="FFFF00"/>
                </a:solidFill>
              </a:rPr>
              <a:t>Effect afvoer op aantal</a:t>
            </a:r>
            <a:r>
              <a:rPr lang="nl-NL" sz="1100" baseline="0" dirty="0">
                <a:solidFill>
                  <a:srgbClr val="FFFF00"/>
                </a:solidFill>
              </a:rPr>
              <a:t> kenmerkende soorten Beneden Leeuwen 1994-2013</a:t>
            </a:r>
            <a:endParaRPr lang="nl-NL" sz="1100" dirty="0">
              <a:solidFill>
                <a:srgbClr val="FFFF00"/>
              </a:solidFill>
            </a:endParaRPr>
          </a:p>
        </c:rich>
      </c:tx>
      <c:overlay val="0"/>
      <c:spPr>
        <a:solidFill>
          <a:schemeClr val="bg1"/>
        </a:solidFill>
        <a:ln>
          <a:noFill/>
        </a:ln>
        <a:effectLst/>
      </c:spPr>
      <c:txPr>
        <a:bodyPr rot="0" spcFirstLastPara="1" vertOverflow="ellipsis" vert="horz" wrap="square" anchor="ctr" anchorCtr="1"/>
        <a:lstStyle/>
        <a:p>
          <a:pPr>
            <a:defRPr sz="1400" b="0" i="0" u="none" strike="noStrike" kern="1200" spc="0" baseline="0">
              <a:solidFill>
                <a:srgbClr val="FFFF00"/>
              </a:solidFill>
              <a:latin typeface="+mn-lt"/>
              <a:ea typeface="+mn-ea"/>
              <a:cs typeface="+mn-cs"/>
            </a:defRPr>
          </a:pPr>
          <a:endParaRPr lang="nl-NL"/>
        </a:p>
      </c:txPr>
    </c:title>
    <c:autoTitleDeleted val="0"/>
    <c:plotArea>
      <c:layout>
        <c:manualLayout>
          <c:layoutTarget val="inner"/>
          <c:xMode val="edge"/>
          <c:yMode val="edge"/>
          <c:x val="0.10510161847991462"/>
          <c:y val="0.12626212948103413"/>
          <c:w val="0.8631302798113617"/>
          <c:h val="0.68509667688140907"/>
        </c:manualLayout>
      </c:layout>
      <c:scatterChart>
        <c:scatterStyle val="lineMarker"/>
        <c:varyColors val="0"/>
        <c:ser>
          <c:idx val="0"/>
          <c:order val="0"/>
          <c:spPr>
            <a:ln w="19050" cap="rnd">
              <a:noFill/>
              <a:round/>
            </a:ln>
            <a:effectLst/>
          </c:spPr>
          <c:marker>
            <c:symbol val="circle"/>
            <c:size val="5"/>
            <c:spPr>
              <a:solidFill>
                <a:srgbClr val="FFFF00"/>
              </a:solidFill>
              <a:ln w="9525">
                <a:solidFill>
                  <a:schemeClr val="accent1"/>
                </a:solidFill>
              </a:ln>
              <a:effectLst/>
            </c:spPr>
          </c:marker>
          <c:trendline>
            <c:spPr>
              <a:ln w="19050" cap="rnd">
                <a:solidFill>
                  <a:srgbClr val="FFFF00"/>
                </a:solidFill>
                <a:prstDash val="sysDot"/>
              </a:ln>
              <a:effectLst/>
            </c:spPr>
            <c:trendlineType val="linear"/>
            <c:dispRSqr val="1"/>
            <c:dispEq val="1"/>
            <c:trendlineLbl>
              <c:layout>
                <c:manualLayout>
                  <c:x val="1.7633316830340147E-2"/>
                  <c:y val="-0.41648686989549943"/>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trendlineLbl>
          </c:trendline>
          <c:xVal>
            <c:numRef>
              <c:f>Blad1!$D$19:$D$33</c:f>
              <c:numCache>
                <c:formatCode>m/d/yyyy</c:formatCode>
                <c:ptCount val="15"/>
                <c:pt idx="0">
                  <c:v>34335</c:v>
                </c:pt>
                <c:pt idx="1">
                  <c:v>34700</c:v>
                </c:pt>
                <c:pt idx="2">
                  <c:v>35065</c:v>
                </c:pt>
                <c:pt idx="3">
                  <c:v>35431</c:v>
                </c:pt>
                <c:pt idx="4">
                  <c:v>36526</c:v>
                </c:pt>
                <c:pt idx="5">
                  <c:v>37257</c:v>
                </c:pt>
                <c:pt idx="6">
                  <c:v>37987</c:v>
                </c:pt>
                <c:pt idx="7">
                  <c:v>38353</c:v>
                </c:pt>
                <c:pt idx="8">
                  <c:v>38718</c:v>
                </c:pt>
                <c:pt idx="9">
                  <c:v>39083</c:v>
                </c:pt>
                <c:pt idx="10">
                  <c:v>39448</c:v>
                </c:pt>
                <c:pt idx="11">
                  <c:v>39814</c:v>
                </c:pt>
                <c:pt idx="12">
                  <c:v>40179</c:v>
                </c:pt>
                <c:pt idx="13">
                  <c:v>40544</c:v>
                </c:pt>
                <c:pt idx="14">
                  <c:v>41275</c:v>
                </c:pt>
              </c:numCache>
            </c:numRef>
          </c:xVal>
          <c:yVal>
            <c:numRef>
              <c:f>Blad1!$E$19:$E$33</c:f>
              <c:numCache>
                <c:formatCode>General</c:formatCode>
                <c:ptCount val="15"/>
                <c:pt idx="0">
                  <c:v>13</c:v>
                </c:pt>
                <c:pt idx="1">
                  <c:v>27</c:v>
                </c:pt>
                <c:pt idx="2">
                  <c:v>11</c:v>
                </c:pt>
                <c:pt idx="3">
                  <c:v>18</c:v>
                </c:pt>
                <c:pt idx="4">
                  <c:v>13</c:v>
                </c:pt>
                <c:pt idx="5">
                  <c:v>15</c:v>
                </c:pt>
                <c:pt idx="6">
                  <c:v>6</c:v>
                </c:pt>
                <c:pt idx="7">
                  <c:v>8</c:v>
                </c:pt>
                <c:pt idx="8">
                  <c:v>3</c:v>
                </c:pt>
                <c:pt idx="9">
                  <c:v>8</c:v>
                </c:pt>
                <c:pt idx="10">
                  <c:v>9</c:v>
                </c:pt>
                <c:pt idx="11">
                  <c:v>5</c:v>
                </c:pt>
                <c:pt idx="12">
                  <c:v>7</c:v>
                </c:pt>
                <c:pt idx="13">
                  <c:v>8</c:v>
                </c:pt>
                <c:pt idx="14">
                  <c:v>11</c:v>
                </c:pt>
              </c:numCache>
            </c:numRef>
          </c:yVal>
          <c:smooth val="0"/>
          <c:extLst>
            <c:ext xmlns:c16="http://schemas.microsoft.com/office/drawing/2014/chart" uri="{C3380CC4-5D6E-409C-BE32-E72D297353CC}">
              <c16:uniqueId val="{00000001-DCE3-42DF-8AB3-9D18A171304B}"/>
            </c:ext>
          </c:extLst>
        </c:ser>
        <c:dLbls>
          <c:showLegendKey val="0"/>
          <c:showVal val="0"/>
          <c:showCatName val="0"/>
          <c:showSerName val="0"/>
          <c:showPercent val="0"/>
          <c:showBubbleSize val="0"/>
        </c:dLbls>
        <c:axId val="755471152"/>
        <c:axId val="755469712"/>
      </c:scatterChart>
      <c:valAx>
        <c:axId val="755471152"/>
        <c:scaling>
          <c:orientation val="minMax"/>
          <c:min val="34000"/>
        </c:scaling>
        <c:delete val="0"/>
        <c:axPos val="b"/>
        <c:majorGridlines>
          <c:spPr>
            <a:ln w="9525" cap="flat" cmpd="sng" algn="ctr">
              <a:solidFill>
                <a:schemeClr val="tx1">
                  <a:lumMod val="15000"/>
                  <a:lumOff val="85000"/>
                </a:schemeClr>
              </a:solidFill>
              <a:round/>
            </a:ln>
            <a:effectLst/>
          </c:spPr>
        </c:majorGridlines>
        <c:numFmt formatCode="yyyy" sourceLinked="0"/>
        <c:majorTickMark val="none"/>
        <c:minorTickMark val="none"/>
        <c:tickLblPos val="nextTo"/>
        <c:spPr>
          <a:noFill/>
          <a:ln w="9525" cap="flat" cmpd="sng" algn="ctr">
            <a:solidFill>
              <a:schemeClr val="tx1">
                <a:lumMod val="25000"/>
                <a:lumOff val="75000"/>
              </a:schemeClr>
            </a:solidFill>
            <a:round/>
          </a:ln>
          <a:effectLst/>
        </c:spPr>
        <c:txPr>
          <a:bodyPr rot="5400000" spcFirstLastPara="1" vertOverflow="ellipsis" wrap="square" anchor="ctr" anchorCtr="1"/>
          <a:lstStyle/>
          <a:p>
            <a:pPr>
              <a:defRPr sz="900" b="0" i="0" u="none" strike="noStrike" kern="1200" baseline="0">
                <a:solidFill>
                  <a:srgbClr val="FFFF00"/>
                </a:solidFill>
                <a:latin typeface="+mn-lt"/>
                <a:ea typeface="+mn-ea"/>
                <a:cs typeface="+mn-cs"/>
              </a:defRPr>
            </a:pPr>
            <a:endParaRPr lang="nl-NL"/>
          </a:p>
        </c:txPr>
        <c:crossAx val="755469712"/>
        <c:crosses val="autoZero"/>
        <c:crossBetween val="midCat"/>
        <c:majorUnit val="365"/>
      </c:valAx>
      <c:valAx>
        <c:axId val="7554697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Aantal kenmerkende soorten</a:t>
                </a:r>
              </a:p>
            </c:rich>
          </c:tx>
          <c:overlay val="0"/>
          <c:spPr>
            <a:noFill/>
            <a:ln>
              <a:noFill/>
            </a:ln>
            <a:effectLst/>
          </c:spPr>
          <c:txPr>
            <a:bodyPr rot="540000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l-NL"/>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rgbClr val="FFFF00"/>
                </a:solidFill>
                <a:latin typeface="+mn-lt"/>
                <a:ea typeface="+mn-ea"/>
                <a:cs typeface="+mn-cs"/>
              </a:defRPr>
            </a:pPr>
            <a:endParaRPr lang="nl-NL"/>
          </a:p>
        </c:txPr>
        <c:crossAx val="755471152"/>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0.02292</cdr:x>
      <cdr:y>0.85069</cdr:y>
    </cdr:from>
    <cdr:to>
      <cdr:x>0.5375</cdr:x>
      <cdr:y>0.95833</cdr:y>
    </cdr:to>
    <cdr:sp macro="" textlink="">
      <cdr:nvSpPr>
        <cdr:cNvPr id="2" name="Tekstvak 1"/>
        <cdr:cNvSpPr txBox="1"/>
      </cdr:nvSpPr>
      <cdr:spPr>
        <a:xfrm xmlns:a="http://schemas.openxmlformats.org/drawingml/2006/main">
          <a:off x="104774" y="2333625"/>
          <a:ext cx="2352675" cy="29527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GB" sz="1600" b="1"/>
            <a:t>1700 KRW score 0,85 (zeer goed)</a:t>
          </a:r>
        </a:p>
      </cdr:txBody>
    </cdr:sp>
  </cdr:relSizeAnchor>
</c:userShapes>
</file>

<file path=ppt/drawings/drawing2.xml><?xml version="1.0" encoding="utf-8"?>
<c:userShapes xmlns:c="http://schemas.openxmlformats.org/drawingml/2006/chart">
  <cdr:relSizeAnchor xmlns:cdr="http://schemas.openxmlformats.org/drawingml/2006/chartDrawing">
    <cdr:from>
      <cdr:x>0.01111</cdr:x>
      <cdr:y>0.85764</cdr:y>
    </cdr:from>
    <cdr:to>
      <cdr:x>0.52569</cdr:x>
      <cdr:y>0.96528</cdr:y>
    </cdr:to>
    <cdr:sp macro="" textlink="">
      <cdr:nvSpPr>
        <cdr:cNvPr id="2" name="Tekstvak 1"/>
        <cdr:cNvSpPr txBox="1"/>
      </cdr:nvSpPr>
      <cdr:spPr>
        <a:xfrm xmlns:a="http://schemas.openxmlformats.org/drawingml/2006/main">
          <a:off x="50800" y="2352675"/>
          <a:ext cx="2352675" cy="29527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600" b="1"/>
            <a:t>2000 KRW score 0,35 (ontoereikend)</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E8C3181-7557-491B-843E-06796209EFAC}" type="datetimeFigureOut">
              <a:rPr lang="nl-NL" smtClean="0"/>
              <a:t>21-5-2023</a:t>
            </a:fld>
            <a:endParaRPr lang="nl-NL"/>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F4DBA03-FBAB-4BFB-88CC-17D9E572275C}" type="slidenum">
              <a:rPr lang="nl-NL" smtClean="0"/>
              <a:t>‹nr.›</a:t>
            </a:fld>
            <a:endParaRPr lang="nl-NL"/>
          </a:p>
        </p:txBody>
      </p:sp>
    </p:spTree>
    <p:extLst>
      <p:ext uri="{BB962C8B-B14F-4D97-AF65-F5344CB8AC3E}">
        <p14:creationId xmlns:p14="http://schemas.microsoft.com/office/powerpoint/2010/main" val="40599461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3660BC45-5D4E-4998-B858-EDD60CD5A296}" type="datetimeFigureOut">
              <a:rPr lang="nl-NL"/>
              <a:pPr>
                <a:defRPr/>
              </a:pPr>
              <a:t>21-5-2023</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nl-NL" noProof="0"/>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6D0050CA-B9C3-4A3F-A30C-EB32FE4A0D3D}" type="slidenum">
              <a:rPr lang="nl-NL"/>
              <a:pPr>
                <a:defRPr/>
              </a:pPr>
              <a:t>‹nr.›</a:t>
            </a:fld>
            <a:endParaRPr lang="nl-NL"/>
          </a:p>
        </p:txBody>
      </p:sp>
    </p:spTree>
    <p:extLst>
      <p:ext uri="{BB962C8B-B14F-4D97-AF65-F5344CB8AC3E}">
        <p14:creationId xmlns:p14="http://schemas.microsoft.com/office/powerpoint/2010/main" val="53302425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ＭＳ Ｐゴシック" pitchFamily="-72" charset="-128"/>
        <a:cs typeface="ＭＳ Ｐゴシック" pitchFamily="-72" charset="-128"/>
      </a:defRPr>
    </a:lvl1pPr>
    <a:lvl2pPr marL="457200" algn="l" rtl="0" fontAlgn="base">
      <a:spcBef>
        <a:spcPct val="30000"/>
      </a:spcBef>
      <a:spcAft>
        <a:spcPct val="0"/>
      </a:spcAft>
      <a:defRPr sz="1200" kern="1200">
        <a:solidFill>
          <a:schemeClr val="tx1"/>
        </a:solidFill>
        <a:latin typeface="+mn-lt"/>
        <a:ea typeface="ＭＳ Ｐゴシック" pitchFamily="-72" charset="-128"/>
        <a:cs typeface="+mn-cs"/>
      </a:defRPr>
    </a:lvl2pPr>
    <a:lvl3pPr marL="914400" algn="l" rtl="0" fontAlgn="base">
      <a:spcBef>
        <a:spcPct val="30000"/>
      </a:spcBef>
      <a:spcAft>
        <a:spcPct val="0"/>
      </a:spcAft>
      <a:defRPr sz="1200" kern="1200">
        <a:solidFill>
          <a:schemeClr val="tx1"/>
        </a:solidFill>
        <a:latin typeface="+mn-lt"/>
        <a:ea typeface="ＭＳ Ｐゴシック" pitchFamily="-72" charset="-128"/>
        <a:cs typeface="+mn-cs"/>
      </a:defRPr>
    </a:lvl3pPr>
    <a:lvl4pPr marL="1371600" algn="l" rtl="0" fontAlgn="base">
      <a:spcBef>
        <a:spcPct val="30000"/>
      </a:spcBef>
      <a:spcAft>
        <a:spcPct val="0"/>
      </a:spcAft>
      <a:defRPr sz="1200" kern="1200">
        <a:solidFill>
          <a:schemeClr val="tx1"/>
        </a:solidFill>
        <a:latin typeface="+mn-lt"/>
        <a:ea typeface="ＭＳ Ｐゴシック" pitchFamily="-72" charset="-128"/>
        <a:cs typeface="+mn-cs"/>
      </a:defRPr>
    </a:lvl4pPr>
    <a:lvl5pPr marL="1828800" algn="l" rtl="0" fontAlgn="base">
      <a:spcBef>
        <a:spcPct val="30000"/>
      </a:spcBef>
      <a:spcAft>
        <a:spcPct val="0"/>
      </a:spcAft>
      <a:defRPr sz="1200" kern="1200">
        <a:solidFill>
          <a:schemeClr val="tx1"/>
        </a:solidFill>
        <a:latin typeface="+mn-lt"/>
        <a:ea typeface="ＭＳ Ｐゴシック" pitchFamily="-72"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9458"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nl-NL" dirty="0"/>
              <a:t>In</a:t>
            </a:r>
            <a:r>
              <a:rPr lang="nl-NL" baseline="0" dirty="0"/>
              <a:t> the </a:t>
            </a:r>
            <a:r>
              <a:rPr lang="nl-NL" baseline="0" dirty="0" err="1"/>
              <a:t>graph</a:t>
            </a:r>
            <a:r>
              <a:rPr lang="nl-NL" baseline="0" dirty="0"/>
              <a:t> the maximum </a:t>
            </a:r>
            <a:r>
              <a:rPr lang="nl-NL" baseline="0" dirty="0" err="1"/>
              <a:t>year</a:t>
            </a:r>
            <a:r>
              <a:rPr lang="nl-NL" baseline="0" dirty="0"/>
              <a:t> </a:t>
            </a:r>
            <a:r>
              <a:rPr lang="nl-NL" baseline="0" dirty="0" err="1"/>
              <a:t>temperature</a:t>
            </a:r>
            <a:r>
              <a:rPr lang="nl-NL" baseline="0" dirty="0"/>
              <a:t> is </a:t>
            </a:r>
            <a:r>
              <a:rPr lang="nl-NL" baseline="0" dirty="0" err="1"/>
              <a:t>depicted</a:t>
            </a:r>
            <a:r>
              <a:rPr lang="nl-NL" baseline="0" dirty="0"/>
              <a:t> </a:t>
            </a:r>
            <a:r>
              <a:rPr lang="nl-NL" baseline="0" dirty="0" err="1"/>
              <a:t>for</a:t>
            </a:r>
            <a:r>
              <a:rPr lang="nl-NL" baseline="0" dirty="0"/>
              <a:t> </a:t>
            </a:r>
            <a:r>
              <a:rPr lang="nl-NL" baseline="0" dirty="0" err="1"/>
              <a:t>Rhine</a:t>
            </a:r>
            <a:r>
              <a:rPr lang="nl-NL" baseline="0" dirty="0"/>
              <a:t> </a:t>
            </a:r>
            <a:r>
              <a:rPr lang="nl-NL" baseline="0" dirty="0" err="1"/>
              <a:t>and</a:t>
            </a:r>
            <a:r>
              <a:rPr lang="nl-NL" baseline="0" dirty="0"/>
              <a:t> </a:t>
            </a:r>
            <a:r>
              <a:rPr lang="nl-NL" baseline="0" dirty="0" err="1"/>
              <a:t>Meuse</a:t>
            </a:r>
            <a:r>
              <a:rPr lang="nl-NL" baseline="0" dirty="0"/>
              <a:t> over the last 50 </a:t>
            </a:r>
            <a:r>
              <a:rPr lang="nl-NL" baseline="0" dirty="0" err="1"/>
              <a:t>years</a:t>
            </a:r>
            <a:r>
              <a:rPr lang="nl-NL" baseline="0" dirty="0"/>
              <a:t>.</a:t>
            </a:r>
            <a:endParaRPr lang="nl-NL" dirty="0"/>
          </a:p>
        </p:txBody>
      </p:sp>
      <p:sp>
        <p:nvSpPr>
          <p:cNvPr id="19459"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F401BA6-B1D7-4C8F-BFF1-C8914ED54345}" type="slidenum">
              <a:rPr lang="nl-NL">
                <a:ea typeface="ＭＳ Ｐゴシック" pitchFamily="-72" charset="-128"/>
                <a:cs typeface="ＭＳ Ｐゴシック" pitchFamily="-72" charset="-128"/>
              </a:rPr>
              <a:pPr fontAlgn="base">
                <a:spcBef>
                  <a:spcPct val="0"/>
                </a:spcBef>
                <a:spcAft>
                  <a:spcPct val="0"/>
                </a:spcAft>
              </a:pPr>
              <a:t>1</a:t>
            </a:fld>
            <a:endParaRPr lang="nl-NL">
              <a:ea typeface="ＭＳ Ｐゴシック" pitchFamily="-72" charset="-128"/>
              <a:cs typeface="ＭＳ Ｐゴシック" pitchFamily="-72"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33794"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dirty="0"/>
          </a:p>
        </p:txBody>
      </p:sp>
      <p:sp>
        <p:nvSpPr>
          <p:cNvPr id="33795"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FD00A45-1136-4E71-950B-98CE81ECC6F5}" type="slidenum">
              <a:rPr lang="nl-NL">
                <a:ea typeface="ＭＳ Ｐゴシック" pitchFamily="-72" charset="-128"/>
                <a:cs typeface="ＭＳ Ｐゴシック" pitchFamily="-72" charset="-128"/>
              </a:rPr>
              <a:pPr fontAlgn="base">
                <a:spcBef>
                  <a:spcPct val="0"/>
                </a:spcBef>
                <a:spcAft>
                  <a:spcPct val="0"/>
                </a:spcAft>
              </a:pPr>
              <a:t>11</a:t>
            </a:fld>
            <a:endParaRPr lang="nl-NL">
              <a:ea typeface="ＭＳ Ｐゴシック" pitchFamily="-72" charset="-128"/>
              <a:cs typeface="ＭＳ Ｐゴシック" pitchFamily="-72" charset="-128"/>
            </a:endParaRPr>
          </a:p>
        </p:txBody>
      </p:sp>
    </p:spTree>
    <p:extLst>
      <p:ext uri="{BB962C8B-B14F-4D97-AF65-F5344CB8AC3E}">
        <p14:creationId xmlns:p14="http://schemas.microsoft.com/office/powerpoint/2010/main" val="24833372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536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a:t>l/</a:t>
            </a:r>
            <a:r>
              <a:rPr lang="en-US"/>
              <a:t>sdjdfgjf</a:t>
            </a:r>
            <a:endParaRPr lang="en-US" dirty="0"/>
          </a:p>
        </p:txBody>
      </p:sp>
      <p:sp>
        <p:nvSpPr>
          <p:cNvPr id="15363"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11AC8E1-9885-44C7-B6B7-2C9AA628A3C0}" type="slidenum">
              <a:rPr lang="nl-NL">
                <a:ea typeface="ＭＳ Ｐゴシック" pitchFamily="-72" charset="-128"/>
                <a:cs typeface="ＭＳ Ｐゴシック" pitchFamily="-72" charset="-128"/>
              </a:rPr>
              <a:pPr fontAlgn="base">
                <a:spcBef>
                  <a:spcPct val="0"/>
                </a:spcBef>
                <a:spcAft>
                  <a:spcPct val="0"/>
                </a:spcAft>
              </a:pPr>
              <a:t>13</a:t>
            </a:fld>
            <a:endParaRPr lang="nl-NL">
              <a:ea typeface="ＭＳ Ｐゴシック" pitchFamily="-72" charset="-128"/>
              <a:cs typeface="ＭＳ Ｐゴシック" pitchFamily="-72"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536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err="1"/>
              <a:t>Rond</a:t>
            </a:r>
            <a:r>
              <a:rPr lang="en-US" dirty="0"/>
              <a:t> 1900 (</a:t>
            </a:r>
            <a:r>
              <a:rPr lang="en-US" dirty="0" err="1"/>
              <a:t>gedateerd</a:t>
            </a:r>
            <a:r>
              <a:rPr lang="en-US" dirty="0"/>
              <a:t>) </a:t>
            </a:r>
            <a:r>
              <a:rPr lang="en-US" dirty="0" err="1"/>
              <a:t>slaat</a:t>
            </a:r>
            <a:r>
              <a:rPr lang="en-US" baseline="0" dirty="0"/>
              <a:t> de score om van </a:t>
            </a:r>
            <a:r>
              <a:rPr lang="en-US" baseline="0" dirty="0" err="1"/>
              <a:t>goed</a:t>
            </a:r>
            <a:r>
              <a:rPr lang="en-US" baseline="0" dirty="0"/>
              <a:t> </a:t>
            </a:r>
            <a:r>
              <a:rPr lang="en-US" baseline="0" dirty="0" err="1"/>
              <a:t>naar</a:t>
            </a:r>
            <a:r>
              <a:rPr lang="en-US" baseline="0" dirty="0"/>
              <a:t> </a:t>
            </a:r>
            <a:r>
              <a:rPr lang="en-US" baseline="0"/>
              <a:t>matig</a:t>
            </a:r>
            <a:endParaRPr lang="en-US" dirty="0"/>
          </a:p>
        </p:txBody>
      </p:sp>
      <p:sp>
        <p:nvSpPr>
          <p:cNvPr id="15363"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11AC8E1-9885-44C7-B6B7-2C9AA628A3C0}" type="slidenum">
              <a:rPr lang="nl-NL">
                <a:ea typeface="ＭＳ Ｐゴシック" pitchFamily="-72" charset="-128"/>
                <a:cs typeface="ＭＳ Ｐゴシック" pitchFamily="-72" charset="-128"/>
              </a:rPr>
              <a:pPr fontAlgn="base">
                <a:spcBef>
                  <a:spcPct val="0"/>
                </a:spcBef>
                <a:spcAft>
                  <a:spcPct val="0"/>
                </a:spcAft>
              </a:pPr>
              <a:t>14</a:t>
            </a:fld>
            <a:endParaRPr lang="nl-NL">
              <a:ea typeface="ＭＳ Ｐゴシック" pitchFamily="-72" charset="-128"/>
              <a:cs typeface="ＭＳ Ｐゴシック" pitchFamily="-72"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536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a:t>Na record </a:t>
            </a:r>
            <a:r>
              <a:rPr lang="en-US" dirty="0" err="1"/>
              <a:t>afvoeren</a:t>
            </a:r>
            <a:r>
              <a:rPr lang="en-US" dirty="0"/>
              <a:t> 1993 – 1995 </a:t>
            </a:r>
            <a:r>
              <a:rPr lang="en-US" dirty="0" err="1"/>
              <a:t>een</a:t>
            </a:r>
            <a:r>
              <a:rPr lang="en-US" dirty="0"/>
              <a:t> </a:t>
            </a:r>
            <a:r>
              <a:rPr lang="en-US" dirty="0" err="1"/>
              <a:t>aflopende</a:t>
            </a:r>
            <a:r>
              <a:rPr lang="en-US" dirty="0"/>
              <a:t> </a:t>
            </a:r>
            <a:r>
              <a:rPr lang="en-US" dirty="0" err="1"/>
              <a:t>zaak</a:t>
            </a:r>
            <a:r>
              <a:rPr lang="en-US" dirty="0"/>
              <a:t> in de Leeuwense </a:t>
            </a:r>
            <a:r>
              <a:rPr lang="en-US" dirty="0" err="1"/>
              <a:t>Waard</a:t>
            </a:r>
            <a:endParaRPr lang="en-US" dirty="0"/>
          </a:p>
        </p:txBody>
      </p:sp>
      <p:sp>
        <p:nvSpPr>
          <p:cNvPr id="15363"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11AC8E1-9885-44C7-B6B7-2C9AA628A3C0}" type="slidenum">
              <a:rPr lang="nl-NL">
                <a:ea typeface="ＭＳ Ｐゴシック" pitchFamily="-72" charset="-128"/>
                <a:cs typeface="ＭＳ Ｐゴシック" pitchFamily="-72" charset="-128"/>
              </a:rPr>
              <a:pPr fontAlgn="base">
                <a:spcBef>
                  <a:spcPct val="0"/>
                </a:spcBef>
                <a:spcAft>
                  <a:spcPct val="0"/>
                </a:spcAft>
              </a:pPr>
              <a:t>17</a:t>
            </a:fld>
            <a:endParaRPr lang="nl-NL">
              <a:ea typeface="ＭＳ Ｐゴシック" pitchFamily="-72" charset="-128"/>
              <a:cs typeface="ＭＳ Ｐゴシック" pitchFamily="-72"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536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a:t>Na record </a:t>
            </a:r>
            <a:r>
              <a:rPr lang="en-US" dirty="0" err="1"/>
              <a:t>afvoeren</a:t>
            </a:r>
            <a:r>
              <a:rPr lang="en-US" dirty="0"/>
              <a:t> 1993 – 1995 </a:t>
            </a:r>
            <a:r>
              <a:rPr lang="en-US" dirty="0" err="1"/>
              <a:t>een</a:t>
            </a:r>
            <a:r>
              <a:rPr lang="en-US" dirty="0"/>
              <a:t> </a:t>
            </a:r>
            <a:r>
              <a:rPr lang="en-US" dirty="0" err="1"/>
              <a:t>aflopende</a:t>
            </a:r>
            <a:r>
              <a:rPr lang="en-US" dirty="0"/>
              <a:t> </a:t>
            </a:r>
            <a:r>
              <a:rPr lang="en-US" dirty="0" err="1"/>
              <a:t>zaak</a:t>
            </a:r>
            <a:r>
              <a:rPr lang="en-US" dirty="0"/>
              <a:t> in de Leeuwense </a:t>
            </a:r>
            <a:r>
              <a:rPr lang="en-US" dirty="0" err="1"/>
              <a:t>Waard</a:t>
            </a:r>
            <a:endParaRPr lang="en-US" dirty="0"/>
          </a:p>
        </p:txBody>
      </p:sp>
      <p:sp>
        <p:nvSpPr>
          <p:cNvPr id="15363"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11AC8E1-9885-44C7-B6B7-2C9AA628A3C0}" type="slidenum">
              <a:rPr lang="nl-NL">
                <a:ea typeface="ＭＳ Ｐゴシック" pitchFamily="-72" charset="-128"/>
                <a:cs typeface="ＭＳ Ｐゴシック" pitchFamily="-72" charset="-128"/>
              </a:rPr>
              <a:pPr fontAlgn="base">
                <a:spcBef>
                  <a:spcPct val="0"/>
                </a:spcBef>
                <a:spcAft>
                  <a:spcPct val="0"/>
                </a:spcAft>
              </a:pPr>
              <a:t>18</a:t>
            </a:fld>
            <a:endParaRPr lang="nl-NL">
              <a:ea typeface="ＭＳ Ｐゴシック" pitchFamily="-72" charset="-128"/>
              <a:cs typeface="ＭＳ Ｐゴシック" pitchFamily="-72" charset="-128"/>
            </a:endParaRPr>
          </a:p>
        </p:txBody>
      </p:sp>
    </p:spTree>
    <p:extLst>
      <p:ext uri="{BB962C8B-B14F-4D97-AF65-F5344CB8AC3E}">
        <p14:creationId xmlns:p14="http://schemas.microsoft.com/office/powerpoint/2010/main" val="42125435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33794"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dirty="0"/>
          </a:p>
        </p:txBody>
      </p:sp>
      <p:sp>
        <p:nvSpPr>
          <p:cNvPr id="33795"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FD00A45-1136-4E71-950B-98CE81ECC6F5}" type="slidenum">
              <a:rPr lang="nl-NL">
                <a:ea typeface="ＭＳ Ｐゴシック" pitchFamily="-72" charset="-128"/>
                <a:cs typeface="ＭＳ Ｐゴシック" pitchFamily="-72" charset="-128"/>
              </a:rPr>
              <a:pPr fontAlgn="base">
                <a:spcBef>
                  <a:spcPct val="0"/>
                </a:spcBef>
                <a:spcAft>
                  <a:spcPct val="0"/>
                </a:spcAft>
              </a:pPr>
              <a:t>3</a:t>
            </a:fld>
            <a:endParaRPr lang="nl-NL">
              <a:ea typeface="ＭＳ Ｐゴシック" pitchFamily="-72" charset="-128"/>
              <a:cs typeface="ＭＳ Ｐゴシック" pitchFamily="-72" charset="-128"/>
            </a:endParaRPr>
          </a:p>
        </p:txBody>
      </p:sp>
    </p:spTree>
    <p:extLst>
      <p:ext uri="{BB962C8B-B14F-4D97-AF65-F5344CB8AC3E}">
        <p14:creationId xmlns:p14="http://schemas.microsoft.com/office/powerpoint/2010/main" val="1948404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536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a:t>l/</a:t>
            </a:r>
            <a:r>
              <a:rPr lang="en-US"/>
              <a:t>sdjdfgjf</a:t>
            </a:r>
            <a:endParaRPr lang="en-US" dirty="0"/>
          </a:p>
        </p:txBody>
      </p:sp>
      <p:sp>
        <p:nvSpPr>
          <p:cNvPr id="15363"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11AC8E1-9885-44C7-B6B7-2C9AA628A3C0}" type="slidenum">
              <a:rPr lang="nl-NL">
                <a:ea typeface="ＭＳ Ｐゴシック" pitchFamily="-72" charset="-128"/>
                <a:cs typeface="ＭＳ Ｐゴシック" pitchFamily="-72" charset="-128"/>
              </a:rPr>
              <a:pPr fontAlgn="base">
                <a:spcBef>
                  <a:spcPct val="0"/>
                </a:spcBef>
                <a:spcAft>
                  <a:spcPct val="0"/>
                </a:spcAft>
              </a:pPr>
              <a:t>4</a:t>
            </a:fld>
            <a:endParaRPr lang="nl-NL">
              <a:ea typeface="ＭＳ Ｐゴシック" pitchFamily="-72" charset="-128"/>
              <a:cs typeface="ＭＳ Ｐゴシック" pitchFamily="-72"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33794"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dirty="0"/>
          </a:p>
        </p:txBody>
      </p:sp>
      <p:sp>
        <p:nvSpPr>
          <p:cNvPr id="33795"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FD00A45-1136-4E71-950B-98CE81ECC6F5}" type="slidenum">
              <a:rPr lang="nl-NL">
                <a:ea typeface="ＭＳ Ｐゴシック" pitchFamily="-72" charset="-128"/>
                <a:cs typeface="ＭＳ Ｐゴシック" pitchFamily="-72" charset="-128"/>
              </a:rPr>
              <a:pPr fontAlgn="base">
                <a:spcBef>
                  <a:spcPct val="0"/>
                </a:spcBef>
                <a:spcAft>
                  <a:spcPct val="0"/>
                </a:spcAft>
              </a:pPr>
              <a:t>5</a:t>
            </a:fld>
            <a:endParaRPr lang="nl-NL">
              <a:ea typeface="ＭＳ Ｐゴシック" pitchFamily="-72" charset="-128"/>
              <a:cs typeface="ＭＳ Ｐゴシック" pitchFamily="-72" charset="-128"/>
            </a:endParaRPr>
          </a:p>
        </p:txBody>
      </p:sp>
    </p:spTree>
    <p:extLst>
      <p:ext uri="{BB962C8B-B14F-4D97-AF65-F5344CB8AC3E}">
        <p14:creationId xmlns:p14="http://schemas.microsoft.com/office/powerpoint/2010/main" val="1523828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33794"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dirty="0"/>
          </a:p>
        </p:txBody>
      </p:sp>
      <p:sp>
        <p:nvSpPr>
          <p:cNvPr id="33795"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FD00A45-1136-4E71-950B-98CE81ECC6F5}" type="slidenum">
              <a:rPr lang="nl-NL">
                <a:ea typeface="ＭＳ Ｐゴシック" pitchFamily="-72" charset="-128"/>
                <a:cs typeface="ＭＳ Ｐゴシック" pitchFamily="-72" charset="-128"/>
              </a:rPr>
              <a:pPr fontAlgn="base">
                <a:spcBef>
                  <a:spcPct val="0"/>
                </a:spcBef>
                <a:spcAft>
                  <a:spcPct val="0"/>
                </a:spcAft>
              </a:pPr>
              <a:t>6</a:t>
            </a:fld>
            <a:endParaRPr lang="nl-NL">
              <a:ea typeface="ＭＳ Ｐゴシック" pitchFamily="-72" charset="-128"/>
              <a:cs typeface="ＭＳ Ｐゴシック" pitchFamily="-72" charset="-128"/>
            </a:endParaRPr>
          </a:p>
        </p:txBody>
      </p:sp>
    </p:spTree>
    <p:extLst>
      <p:ext uri="{BB962C8B-B14F-4D97-AF65-F5344CB8AC3E}">
        <p14:creationId xmlns:p14="http://schemas.microsoft.com/office/powerpoint/2010/main" val="38205620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33794"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dirty="0"/>
          </a:p>
        </p:txBody>
      </p:sp>
      <p:sp>
        <p:nvSpPr>
          <p:cNvPr id="33795"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FD00A45-1136-4E71-950B-98CE81ECC6F5}" type="slidenum">
              <a:rPr lang="nl-NL">
                <a:ea typeface="ＭＳ Ｐゴシック" pitchFamily="-72" charset="-128"/>
                <a:cs typeface="ＭＳ Ｐゴシック" pitchFamily="-72" charset="-128"/>
              </a:rPr>
              <a:pPr fontAlgn="base">
                <a:spcBef>
                  <a:spcPct val="0"/>
                </a:spcBef>
                <a:spcAft>
                  <a:spcPct val="0"/>
                </a:spcAft>
              </a:pPr>
              <a:t>7</a:t>
            </a:fld>
            <a:endParaRPr lang="nl-NL">
              <a:ea typeface="ＭＳ Ｐゴシック" pitchFamily="-72" charset="-128"/>
              <a:cs typeface="ＭＳ Ｐゴシック" pitchFamily="-72" charset="-128"/>
            </a:endParaRPr>
          </a:p>
        </p:txBody>
      </p:sp>
    </p:spTree>
    <p:extLst>
      <p:ext uri="{BB962C8B-B14F-4D97-AF65-F5344CB8AC3E}">
        <p14:creationId xmlns:p14="http://schemas.microsoft.com/office/powerpoint/2010/main" val="29989623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33794"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dirty="0"/>
          </a:p>
        </p:txBody>
      </p:sp>
      <p:sp>
        <p:nvSpPr>
          <p:cNvPr id="33795"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FD00A45-1136-4E71-950B-98CE81ECC6F5}" type="slidenum">
              <a:rPr lang="nl-NL">
                <a:ea typeface="ＭＳ Ｐゴシック" pitchFamily="-72" charset="-128"/>
                <a:cs typeface="ＭＳ Ｐゴシック" pitchFamily="-72" charset="-128"/>
              </a:rPr>
              <a:pPr fontAlgn="base">
                <a:spcBef>
                  <a:spcPct val="0"/>
                </a:spcBef>
                <a:spcAft>
                  <a:spcPct val="0"/>
                </a:spcAft>
              </a:pPr>
              <a:t>8</a:t>
            </a:fld>
            <a:endParaRPr lang="nl-NL">
              <a:ea typeface="ＭＳ Ｐゴシック" pitchFamily="-72" charset="-128"/>
              <a:cs typeface="ＭＳ Ｐゴシック" pitchFamily="-72" charset="-128"/>
            </a:endParaRPr>
          </a:p>
        </p:txBody>
      </p:sp>
    </p:spTree>
    <p:extLst>
      <p:ext uri="{BB962C8B-B14F-4D97-AF65-F5344CB8AC3E}">
        <p14:creationId xmlns:p14="http://schemas.microsoft.com/office/powerpoint/2010/main" val="6763048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33794"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dirty="0"/>
          </a:p>
        </p:txBody>
      </p:sp>
      <p:sp>
        <p:nvSpPr>
          <p:cNvPr id="33795"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FD00A45-1136-4E71-950B-98CE81ECC6F5}" type="slidenum">
              <a:rPr lang="nl-NL">
                <a:ea typeface="ＭＳ Ｐゴシック" pitchFamily="-72" charset="-128"/>
                <a:cs typeface="ＭＳ Ｐゴシック" pitchFamily="-72" charset="-128"/>
              </a:rPr>
              <a:pPr fontAlgn="base">
                <a:spcBef>
                  <a:spcPct val="0"/>
                </a:spcBef>
                <a:spcAft>
                  <a:spcPct val="0"/>
                </a:spcAft>
              </a:pPr>
              <a:t>9</a:t>
            </a:fld>
            <a:endParaRPr lang="nl-NL">
              <a:ea typeface="ＭＳ Ｐゴシック" pitchFamily="-72" charset="-128"/>
              <a:cs typeface="ＭＳ Ｐゴシック" pitchFamily="-72" charset="-128"/>
            </a:endParaRPr>
          </a:p>
        </p:txBody>
      </p:sp>
    </p:spTree>
    <p:extLst>
      <p:ext uri="{BB962C8B-B14F-4D97-AF65-F5344CB8AC3E}">
        <p14:creationId xmlns:p14="http://schemas.microsoft.com/office/powerpoint/2010/main" val="37816121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33794"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dirty="0"/>
          </a:p>
        </p:txBody>
      </p:sp>
      <p:sp>
        <p:nvSpPr>
          <p:cNvPr id="33795"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FD00A45-1136-4E71-950B-98CE81ECC6F5}" type="slidenum">
              <a:rPr lang="nl-NL">
                <a:ea typeface="ＭＳ Ｐゴシック" pitchFamily="-72" charset="-128"/>
                <a:cs typeface="ＭＳ Ｐゴシック" pitchFamily="-72" charset="-128"/>
              </a:rPr>
              <a:pPr fontAlgn="base">
                <a:spcBef>
                  <a:spcPct val="0"/>
                </a:spcBef>
                <a:spcAft>
                  <a:spcPct val="0"/>
                </a:spcAft>
              </a:pPr>
              <a:t>10</a:t>
            </a:fld>
            <a:endParaRPr lang="nl-NL">
              <a:ea typeface="ＭＳ Ｐゴシック" pitchFamily="-72" charset="-128"/>
              <a:cs typeface="ＭＳ Ｐゴシック" pitchFamily="-72" charset="-128"/>
            </a:endParaRPr>
          </a:p>
        </p:txBody>
      </p:sp>
    </p:spTree>
    <p:extLst>
      <p:ext uri="{BB962C8B-B14F-4D97-AF65-F5344CB8AC3E}">
        <p14:creationId xmlns:p14="http://schemas.microsoft.com/office/powerpoint/2010/main" val="16011726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9" name="Titel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nl-NL"/>
              <a:t>Klik om de stijl te bewerken</a:t>
            </a:r>
            <a:endParaRPr lang="en-US"/>
          </a:p>
        </p:txBody>
      </p:sp>
      <p:sp>
        <p:nvSpPr>
          <p:cNvPr id="17" name="Ondertitel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nl-NL"/>
              <a:t>Klik om het opmaakprofiel van de modelondertitel te bewerken</a:t>
            </a:r>
            <a:endParaRPr lang="en-US"/>
          </a:p>
        </p:txBody>
      </p:sp>
      <p:sp>
        <p:nvSpPr>
          <p:cNvPr id="4" name="Tijdelijke aanduiding voor datum 9"/>
          <p:cNvSpPr>
            <a:spLocks noGrp="1"/>
          </p:cNvSpPr>
          <p:nvPr>
            <p:ph type="dt" sz="half" idx="10"/>
          </p:nvPr>
        </p:nvSpPr>
        <p:spPr/>
        <p:txBody>
          <a:bodyPr/>
          <a:lstStyle>
            <a:lvl1pPr>
              <a:defRPr/>
            </a:lvl1pPr>
          </a:lstStyle>
          <a:p>
            <a:pPr>
              <a:defRPr/>
            </a:pPr>
            <a:fld id="{547DFDD0-8EDD-4466-8001-63BB3F3B3D9B}" type="datetime1">
              <a:rPr lang="nl-NL" smtClean="0"/>
              <a:t>21-5-2023</a:t>
            </a:fld>
            <a:endParaRPr lang="nl-NL"/>
          </a:p>
        </p:txBody>
      </p:sp>
      <p:sp>
        <p:nvSpPr>
          <p:cNvPr id="5" name="Tijdelijke aanduiding voor voettekst 21"/>
          <p:cNvSpPr>
            <a:spLocks noGrp="1"/>
          </p:cNvSpPr>
          <p:nvPr>
            <p:ph type="ftr" sz="quarter" idx="11"/>
          </p:nvPr>
        </p:nvSpPr>
        <p:spPr/>
        <p:txBody>
          <a:bodyPr/>
          <a:lstStyle>
            <a:lvl1pPr>
              <a:defRPr/>
            </a:lvl1pPr>
          </a:lstStyle>
          <a:p>
            <a:pPr>
              <a:defRPr/>
            </a:pPr>
            <a:endParaRPr lang="nl-NL"/>
          </a:p>
        </p:txBody>
      </p:sp>
      <p:sp>
        <p:nvSpPr>
          <p:cNvPr id="6" name="Tijdelijke aanduiding voor dianummer 17"/>
          <p:cNvSpPr>
            <a:spLocks noGrp="1"/>
          </p:cNvSpPr>
          <p:nvPr>
            <p:ph type="sldNum" sz="quarter" idx="12"/>
          </p:nvPr>
        </p:nvSpPr>
        <p:spPr/>
        <p:txBody>
          <a:bodyPr/>
          <a:lstStyle>
            <a:lvl1pPr>
              <a:defRPr/>
            </a:lvl1pPr>
          </a:lstStyle>
          <a:p>
            <a:pPr>
              <a:defRPr/>
            </a:pPr>
            <a:fld id="{9A3C8EE0-EFC8-4879-AFAA-9C630F12445E}" type="slidenum">
              <a:rPr lang="nl-NL"/>
              <a:pPr>
                <a:defRPr/>
              </a:pPr>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en-US"/>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9"/>
          <p:cNvSpPr>
            <a:spLocks noGrp="1"/>
          </p:cNvSpPr>
          <p:nvPr>
            <p:ph type="dt" sz="half" idx="10"/>
          </p:nvPr>
        </p:nvSpPr>
        <p:spPr/>
        <p:txBody>
          <a:bodyPr/>
          <a:lstStyle>
            <a:lvl1pPr>
              <a:defRPr/>
            </a:lvl1pPr>
          </a:lstStyle>
          <a:p>
            <a:pPr>
              <a:defRPr/>
            </a:pPr>
            <a:fld id="{6BC3349D-6397-49E6-B529-B45048748256}" type="datetime1">
              <a:rPr lang="nl-NL" smtClean="0"/>
              <a:t>21-5-2023</a:t>
            </a:fld>
            <a:endParaRPr lang="nl-NL"/>
          </a:p>
        </p:txBody>
      </p:sp>
      <p:sp>
        <p:nvSpPr>
          <p:cNvPr id="5" name="Tijdelijke aanduiding voor voettekst 21"/>
          <p:cNvSpPr>
            <a:spLocks noGrp="1"/>
          </p:cNvSpPr>
          <p:nvPr>
            <p:ph type="ftr" sz="quarter" idx="11"/>
          </p:nvPr>
        </p:nvSpPr>
        <p:spPr/>
        <p:txBody>
          <a:bodyPr/>
          <a:lstStyle>
            <a:lvl1pPr>
              <a:defRPr/>
            </a:lvl1pPr>
          </a:lstStyle>
          <a:p>
            <a:pPr>
              <a:defRPr/>
            </a:pPr>
            <a:endParaRPr lang="nl-NL"/>
          </a:p>
        </p:txBody>
      </p:sp>
      <p:sp>
        <p:nvSpPr>
          <p:cNvPr id="6" name="Tijdelijke aanduiding voor dianummer 17"/>
          <p:cNvSpPr>
            <a:spLocks noGrp="1"/>
          </p:cNvSpPr>
          <p:nvPr>
            <p:ph type="sldNum" sz="quarter" idx="12"/>
          </p:nvPr>
        </p:nvSpPr>
        <p:spPr/>
        <p:txBody>
          <a:bodyPr/>
          <a:lstStyle>
            <a:lvl1pPr>
              <a:defRPr/>
            </a:lvl1pPr>
          </a:lstStyle>
          <a:p>
            <a:pPr>
              <a:defRPr/>
            </a:pPr>
            <a:fld id="{B8549720-860D-4662-8D0A-5679E01E30EA}" type="slidenum">
              <a:rPr lang="nl-NL"/>
              <a:pPr>
                <a:defRPr/>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914401"/>
            <a:ext cx="2057400" cy="5211763"/>
          </a:xfrm>
        </p:spPr>
        <p:txBody>
          <a:bodyPr vert="eaVert"/>
          <a:lstStyle/>
          <a:p>
            <a:r>
              <a:rPr lang="nl-NL"/>
              <a:t>Klik om de stijl te bewerken</a:t>
            </a:r>
            <a:endParaRPr lang="en-US"/>
          </a:p>
        </p:txBody>
      </p:sp>
      <p:sp>
        <p:nvSpPr>
          <p:cNvPr id="3" name="Tijdelijke aanduiding voor verticale tekst 2"/>
          <p:cNvSpPr>
            <a:spLocks noGrp="1"/>
          </p:cNvSpPr>
          <p:nvPr>
            <p:ph type="body" orient="vert" idx="1"/>
          </p:nvPr>
        </p:nvSpPr>
        <p:spPr>
          <a:xfrm>
            <a:off x="457200" y="914401"/>
            <a:ext cx="6019800" cy="5211763"/>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9"/>
          <p:cNvSpPr>
            <a:spLocks noGrp="1"/>
          </p:cNvSpPr>
          <p:nvPr>
            <p:ph type="dt" sz="half" idx="10"/>
          </p:nvPr>
        </p:nvSpPr>
        <p:spPr/>
        <p:txBody>
          <a:bodyPr/>
          <a:lstStyle>
            <a:lvl1pPr>
              <a:defRPr/>
            </a:lvl1pPr>
          </a:lstStyle>
          <a:p>
            <a:pPr>
              <a:defRPr/>
            </a:pPr>
            <a:fld id="{F6A838A0-4654-4589-8D4B-97F260C9BD04}" type="datetime1">
              <a:rPr lang="nl-NL" smtClean="0"/>
              <a:t>21-5-2023</a:t>
            </a:fld>
            <a:endParaRPr lang="nl-NL"/>
          </a:p>
        </p:txBody>
      </p:sp>
      <p:sp>
        <p:nvSpPr>
          <p:cNvPr id="5" name="Tijdelijke aanduiding voor voettekst 21"/>
          <p:cNvSpPr>
            <a:spLocks noGrp="1"/>
          </p:cNvSpPr>
          <p:nvPr>
            <p:ph type="ftr" sz="quarter" idx="11"/>
          </p:nvPr>
        </p:nvSpPr>
        <p:spPr/>
        <p:txBody>
          <a:bodyPr/>
          <a:lstStyle>
            <a:lvl1pPr>
              <a:defRPr/>
            </a:lvl1pPr>
          </a:lstStyle>
          <a:p>
            <a:pPr>
              <a:defRPr/>
            </a:pPr>
            <a:endParaRPr lang="nl-NL"/>
          </a:p>
        </p:txBody>
      </p:sp>
      <p:sp>
        <p:nvSpPr>
          <p:cNvPr id="6" name="Tijdelijke aanduiding voor dianummer 17"/>
          <p:cNvSpPr>
            <a:spLocks noGrp="1"/>
          </p:cNvSpPr>
          <p:nvPr>
            <p:ph type="sldNum" sz="quarter" idx="12"/>
          </p:nvPr>
        </p:nvSpPr>
        <p:spPr/>
        <p:txBody>
          <a:bodyPr/>
          <a:lstStyle>
            <a:lvl1pPr>
              <a:defRPr/>
            </a:lvl1pPr>
          </a:lstStyle>
          <a:p>
            <a:pPr>
              <a:defRPr/>
            </a:pPr>
            <a:fld id="{3451D1CE-60F4-4DF2-B56F-0C112DEAA656}" type="slidenum">
              <a:rPr lang="nl-NL"/>
              <a:pPr>
                <a:defRPr/>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en-US"/>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9"/>
          <p:cNvSpPr>
            <a:spLocks noGrp="1"/>
          </p:cNvSpPr>
          <p:nvPr>
            <p:ph type="dt" sz="half" idx="10"/>
          </p:nvPr>
        </p:nvSpPr>
        <p:spPr/>
        <p:txBody>
          <a:bodyPr/>
          <a:lstStyle>
            <a:lvl1pPr>
              <a:defRPr/>
            </a:lvl1pPr>
          </a:lstStyle>
          <a:p>
            <a:pPr>
              <a:defRPr/>
            </a:pPr>
            <a:fld id="{7288076D-B074-4BCC-9085-FA4B78389CFD}" type="datetime1">
              <a:rPr lang="nl-NL" smtClean="0"/>
              <a:t>21-5-2023</a:t>
            </a:fld>
            <a:endParaRPr lang="nl-NL"/>
          </a:p>
        </p:txBody>
      </p:sp>
      <p:sp>
        <p:nvSpPr>
          <p:cNvPr id="5" name="Tijdelijke aanduiding voor voettekst 21"/>
          <p:cNvSpPr>
            <a:spLocks noGrp="1"/>
          </p:cNvSpPr>
          <p:nvPr>
            <p:ph type="ftr" sz="quarter" idx="11"/>
          </p:nvPr>
        </p:nvSpPr>
        <p:spPr/>
        <p:txBody>
          <a:bodyPr/>
          <a:lstStyle>
            <a:lvl1pPr>
              <a:defRPr/>
            </a:lvl1pPr>
          </a:lstStyle>
          <a:p>
            <a:pPr>
              <a:defRPr/>
            </a:pPr>
            <a:endParaRPr lang="nl-NL"/>
          </a:p>
        </p:txBody>
      </p:sp>
      <p:sp>
        <p:nvSpPr>
          <p:cNvPr id="6" name="Tijdelijke aanduiding voor dianummer 17"/>
          <p:cNvSpPr>
            <a:spLocks noGrp="1"/>
          </p:cNvSpPr>
          <p:nvPr>
            <p:ph type="sldNum" sz="quarter" idx="12"/>
          </p:nvPr>
        </p:nvSpPr>
        <p:spPr/>
        <p:txBody>
          <a:bodyPr/>
          <a:lstStyle>
            <a:lvl1pPr>
              <a:defRPr/>
            </a:lvl1pPr>
          </a:lstStyle>
          <a:p>
            <a:pPr>
              <a:defRPr/>
            </a:pPr>
            <a:fld id="{5A851E4B-9FAE-41C2-9D05-5645E91B0521}" type="slidenum">
              <a:rPr lang="nl-NL"/>
              <a:pPr>
                <a:defRPr/>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nl-NL"/>
              <a:t>Klik om de stijl te bewerken</a:t>
            </a:r>
            <a:endParaRPr lang="en-US"/>
          </a:p>
        </p:txBody>
      </p:sp>
      <p:sp>
        <p:nvSpPr>
          <p:cNvPr id="3" name="Tijdelijke aanduiding voor tekst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nl-NL"/>
              <a:t>Klik om de modelstijlen te bewerken</a:t>
            </a:r>
          </a:p>
        </p:txBody>
      </p:sp>
      <p:sp>
        <p:nvSpPr>
          <p:cNvPr id="4" name="Tijdelijke aanduiding voor datum 9"/>
          <p:cNvSpPr>
            <a:spLocks noGrp="1"/>
          </p:cNvSpPr>
          <p:nvPr>
            <p:ph type="dt" sz="half" idx="10"/>
          </p:nvPr>
        </p:nvSpPr>
        <p:spPr/>
        <p:txBody>
          <a:bodyPr/>
          <a:lstStyle>
            <a:lvl1pPr>
              <a:defRPr/>
            </a:lvl1pPr>
          </a:lstStyle>
          <a:p>
            <a:pPr>
              <a:defRPr/>
            </a:pPr>
            <a:fld id="{3C942860-7C47-4925-9E60-57126E55D68C}" type="datetime1">
              <a:rPr lang="nl-NL" smtClean="0"/>
              <a:t>21-5-2023</a:t>
            </a:fld>
            <a:endParaRPr lang="nl-NL"/>
          </a:p>
        </p:txBody>
      </p:sp>
      <p:sp>
        <p:nvSpPr>
          <p:cNvPr id="5" name="Tijdelijke aanduiding voor voettekst 21"/>
          <p:cNvSpPr>
            <a:spLocks noGrp="1"/>
          </p:cNvSpPr>
          <p:nvPr>
            <p:ph type="ftr" sz="quarter" idx="11"/>
          </p:nvPr>
        </p:nvSpPr>
        <p:spPr/>
        <p:txBody>
          <a:bodyPr/>
          <a:lstStyle>
            <a:lvl1pPr>
              <a:defRPr/>
            </a:lvl1pPr>
          </a:lstStyle>
          <a:p>
            <a:pPr>
              <a:defRPr/>
            </a:pPr>
            <a:endParaRPr lang="nl-NL"/>
          </a:p>
        </p:txBody>
      </p:sp>
      <p:sp>
        <p:nvSpPr>
          <p:cNvPr id="6" name="Tijdelijke aanduiding voor dianummer 17"/>
          <p:cNvSpPr>
            <a:spLocks noGrp="1"/>
          </p:cNvSpPr>
          <p:nvPr>
            <p:ph type="sldNum" sz="quarter" idx="12"/>
          </p:nvPr>
        </p:nvSpPr>
        <p:spPr/>
        <p:txBody>
          <a:bodyPr/>
          <a:lstStyle>
            <a:lvl1pPr>
              <a:defRPr/>
            </a:lvl1pPr>
          </a:lstStyle>
          <a:p>
            <a:pPr>
              <a:defRPr/>
            </a:pPr>
            <a:fld id="{0DB10EAF-38D5-4F44-AB91-006C43ECEE67}" type="slidenum">
              <a:rPr lang="nl-NL"/>
              <a:pPr>
                <a:defRPr/>
              </a:pPr>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457200" y="704088"/>
            <a:ext cx="8229600" cy="1143000"/>
          </a:xfrm>
        </p:spPr>
        <p:txBody>
          <a:bodyPr/>
          <a:lstStyle/>
          <a:p>
            <a:r>
              <a:rPr lang="nl-NL"/>
              <a:t>Klik om de stijl te bewerken</a:t>
            </a:r>
            <a:endParaRPr lang="en-US"/>
          </a:p>
        </p:txBody>
      </p:sp>
      <p:sp>
        <p:nvSpPr>
          <p:cNvPr id="3" name="Tijdelijke aanduiding voor inhoud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inhoud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ijdelijke aanduiding voor datum 9"/>
          <p:cNvSpPr>
            <a:spLocks noGrp="1"/>
          </p:cNvSpPr>
          <p:nvPr>
            <p:ph type="dt" sz="half" idx="10"/>
          </p:nvPr>
        </p:nvSpPr>
        <p:spPr/>
        <p:txBody>
          <a:bodyPr/>
          <a:lstStyle>
            <a:lvl1pPr>
              <a:defRPr/>
            </a:lvl1pPr>
          </a:lstStyle>
          <a:p>
            <a:pPr>
              <a:defRPr/>
            </a:pPr>
            <a:fld id="{C82E2146-7FA1-43F8-A43E-1C253DA1840D}" type="datetime1">
              <a:rPr lang="nl-NL" smtClean="0"/>
              <a:t>21-5-2023</a:t>
            </a:fld>
            <a:endParaRPr lang="nl-NL"/>
          </a:p>
        </p:txBody>
      </p:sp>
      <p:sp>
        <p:nvSpPr>
          <p:cNvPr id="6" name="Tijdelijke aanduiding voor voettekst 21"/>
          <p:cNvSpPr>
            <a:spLocks noGrp="1"/>
          </p:cNvSpPr>
          <p:nvPr>
            <p:ph type="ftr" sz="quarter" idx="11"/>
          </p:nvPr>
        </p:nvSpPr>
        <p:spPr/>
        <p:txBody>
          <a:bodyPr/>
          <a:lstStyle>
            <a:lvl1pPr>
              <a:defRPr/>
            </a:lvl1pPr>
          </a:lstStyle>
          <a:p>
            <a:pPr>
              <a:defRPr/>
            </a:pPr>
            <a:endParaRPr lang="nl-NL"/>
          </a:p>
        </p:txBody>
      </p:sp>
      <p:sp>
        <p:nvSpPr>
          <p:cNvPr id="7" name="Tijdelijke aanduiding voor dianummer 17"/>
          <p:cNvSpPr>
            <a:spLocks noGrp="1"/>
          </p:cNvSpPr>
          <p:nvPr>
            <p:ph type="sldNum" sz="quarter" idx="12"/>
          </p:nvPr>
        </p:nvSpPr>
        <p:spPr/>
        <p:txBody>
          <a:bodyPr/>
          <a:lstStyle>
            <a:lvl1pPr>
              <a:defRPr/>
            </a:lvl1pPr>
          </a:lstStyle>
          <a:p>
            <a:pPr>
              <a:defRPr/>
            </a:pPr>
            <a:fld id="{D01DD737-D5F3-46FB-81AC-EE438BE78F90}" type="slidenum">
              <a:rPr lang="nl-NL"/>
              <a:pPr>
                <a:defRPr/>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704088"/>
            <a:ext cx="8229600" cy="1143000"/>
          </a:xfrm>
        </p:spPr>
        <p:txBody>
          <a:bodyPr/>
          <a:lstStyle>
            <a:lvl1pPr>
              <a:defRPr/>
            </a:lvl1pPr>
          </a:lstStyle>
          <a:p>
            <a:r>
              <a:rPr lang="nl-NL"/>
              <a:t>Klik om de stijl te bewerken</a:t>
            </a:r>
            <a:endParaRPr lang="en-US"/>
          </a:p>
        </p:txBody>
      </p:sp>
      <p:sp>
        <p:nvSpPr>
          <p:cNvPr id="3" name="Tijdelijke aanduiding voor tekst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nl-NL"/>
              <a:t>Klik om de modelstijlen te bewerken</a:t>
            </a:r>
          </a:p>
        </p:txBody>
      </p:sp>
      <p:sp>
        <p:nvSpPr>
          <p:cNvPr id="4" name="Tijdelijke aanduiding voor tekst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nl-NL"/>
              <a:t>Klik om de modelstijlen te bewerken</a:t>
            </a:r>
          </a:p>
        </p:txBody>
      </p:sp>
      <p:sp>
        <p:nvSpPr>
          <p:cNvPr id="5" name="Tijdelijke aanduiding voor inhoud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6" name="Tijdelijke aanduiding voor inhoud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Tijdelijke aanduiding voor datum 9"/>
          <p:cNvSpPr>
            <a:spLocks noGrp="1"/>
          </p:cNvSpPr>
          <p:nvPr>
            <p:ph type="dt" sz="half" idx="10"/>
          </p:nvPr>
        </p:nvSpPr>
        <p:spPr/>
        <p:txBody>
          <a:bodyPr/>
          <a:lstStyle>
            <a:lvl1pPr>
              <a:defRPr/>
            </a:lvl1pPr>
          </a:lstStyle>
          <a:p>
            <a:pPr>
              <a:defRPr/>
            </a:pPr>
            <a:fld id="{F41D4B78-F529-42E5-A70B-81F748D08342}" type="datetime1">
              <a:rPr lang="nl-NL" smtClean="0"/>
              <a:t>21-5-2023</a:t>
            </a:fld>
            <a:endParaRPr lang="nl-NL"/>
          </a:p>
        </p:txBody>
      </p:sp>
      <p:sp>
        <p:nvSpPr>
          <p:cNvPr id="8" name="Tijdelijke aanduiding voor voettekst 21"/>
          <p:cNvSpPr>
            <a:spLocks noGrp="1"/>
          </p:cNvSpPr>
          <p:nvPr>
            <p:ph type="ftr" sz="quarter" idx="11"/>
          </p:nvPr>
        </p:nvSpPr>
        <p:spPr/>
        <p:txBody>
          <a:bodyPr/>
          <a:lstStyle>
            <a:lvl1pPr>
              <a:defRPr/>
            </a:lvl1pPr>
          </a:lstStyle>
          <a:p>
            <a:pPr>
              <a:defRPr/>
            </a:pPr>
            <a:endParaRPr lang="nl-NL"/>
          </a:p>
        </p:txBody>
      </p:sp>
      <p:sp>
        <p:nvSpPr>
          <p:cNvPr id="9" name="Tijdelijke aanduiding voor dianummer 17"/>
          <p:cNvSpPr>
            <a:spLocks noGrp="1"/>
          </p:cNvSpPr>
          <p:nvPr>
            <p:ph type="sldNum" sz="quarter" idx="12"/>
          </p:nvPr>
        </p:nvSpPr>
        <p:spPr/>
        <p:txBody>
          <a:bodyPr/>
          <a:lstStyle>
            <a:lvl1pPr>
              <a:defRPr/>
            </a:lvl1pPr>
          </a:lstStyle>
          <a:p>
            <a:pPr>
              <a:defRPr/>
            </a:pPr>
            <a:fld id="{8B3FC065-4C2B-4316-ABB0-A26E702EA6A5}" type="slidenum">
              <a:rPr lang="nl-NL"/>
              <a:pPr>
                <a:defRPr/>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nl-NL"/>
              <a:t>Klik om de stijl te bewerken</a:t>
            </a:r>
            <a:endParaRPr lang="en-US"/>
          </a:p>
        </p:txBody>
      </p:sp>
      <p:sp>
        <p:nvSpPr>
          <p:cNvPr id="3" name="Tijdelijke aanduiding voor datum 9"/>
          <p:cNvSpPr>
            <a:spLocks noGrp="1"/>
          </p:cNvSpPr>
          <p:nvPr>
            <p:ph type="dt" sz="half" idx="10"/>
          </p:nvPr>
        </p:nvSpPr>
        <p:spPr/>
        <p:txBody>
          <a:bodyPr/>
          <a:lstStyle>
            <a:lvl1pPr>
              <a:defRPr/>
            </a:lvl1pPr>
          </a:lstStyle>
          <a:p>
            <a:pPr>
              <a:defRPr/>
            </a:pPr>
            <a:fld id="{79A448C9-9283-4E4E-88D3-4C636BA4DD27}" type="datetime1">
              <a:rPr lang="nl-NL" smtClean="0"/>
              <a:t>21-5-2023</a:t>
            </a:fld>
            <a:endParaRPr lang="nl-NL"/>
          </a:p>
        </p:txBody>
      </p:sp>
      <p:sp>
        <p:nvSpPr>
          <p:cNvPr id="4" name="Tijdelijke aanduiding voor voettekst 21"/>
          <p:cNvSpPr>
            <a:spLocks noGrp="1"/>
          </p:cNvSpPr>
          <p:nvPr>
            <p:ph type="ftr" sz="quarter" idx="11"/>
          </p:nvPr>
        </p:nvSpPr>
        <p:spPr/>
        <p:txBody>
          <a:bodyPr/>
          <a:lstStyle>
            <a:lvl1pPr>
              <a:defRPr/>
            </a:lvl1pPr>
          </a:lstStyle>
          <a:p>
            <a:pPr>
              <a:defRPr/>
            </a:pPr>
            <a:endParaRPr lang="nl-NL"/>
          </a:p>
        </p:txBody>
      </p:sp>
      <p:sp>
        <p:nvSpPr>
          <p:cNvPr id="5" name="Tijdelijke aanduiding voor dianummer 17"/>
          <p:cNvSpPr>
            <a:spLocks noGrp="1"/>
          </p:cNvSpPr>
          <p:nvPr>
            <p:ph type="sldNum" sz="quarter" idx="12"/>
          </p:nvPr>
        </p:nvSpPr>
        <p:spPr/>
        <p:txBody>
          <a:bodyPr/>
          <a:lstStyle>
            <a:lvl1pPr>
              <a:defRPr/>
            </a:lvl1pPr>
          </a:lstStyle>
          <a:p>
            <a:pPr>
              <a:defRPr/>
            </a:pPr>
            <a:fld id="{87FCFD05-32CA-42EE-B640-52C543A583E5}" type="slidenum">
              <a:rPr lang="nl-NL"/>
              <a:pPr>
                <a:defRPr/>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9"/>
          <p:cNvSpPr>
            <a:spLocks noGrp="1"/>
          </p:cNvSpPr>
          <p:nvPr>
            <p:ph type="dt" sz="half" idx="10"/>
          </p:nvPr>
        </p:nvSpPr>
        <p:spPr/>
        <p:txBody>
          <a:bodyPr/>
          <a:lstStyle>
            <a:lvl1pPr>
              <a:defRPr/>
            </a:lvl1pPr>
          </a:lstStyle>
          <a:p>
            <a:pPr>
              <a:defRPr/>
            </a:pPr>
            <a:fld id="{F5B58FCC-18B2-4B8B-BE34-763260E9D08C}" type="datetime1">
              <a:rPr lang="nl-NL" smtClean="0"/>
              <a:t>21-5-2023</a:t>
            </a:fld>
            <a:endParaRPr lang="nl-NL"/>
          </a:p>
        </p:txBody>
      </p:sp>
      <p:sp>
        <p:nvSpPr>
          <p:cNvPr id="3" name="Tijdelijke aanduiding voor voettekst 21"/>
          <p:cNvSpPr>
            <a:spLocks noGrp="1"/>
          </p:cNvSpPr>
          <p:nvPr>
            <p:ph type="ftr" sz="quarter" idx="11"/>
          </p:nvPr>
        </p:nvSpPr>
        <p:spPr/>
        <p:txBody>
          <a:bodyPr/>
          <a:lstStyle>
            <a:lvl1pPr>
              <a:defRPr/>
            </a:lvl1pPr>
          </a:lstStyle>
          <a:p>
            <a:pPr>
              <a:defRPr/>
            </a:pPr>
            <a:endParaRPr lang="nl-NL"/>
          </a:p>
        </p:txBody>
      </p:sp>
      <p:sp>
        <p:nvSpPr>
          <p:cNvPr id="4" name="Tijdelijke aanduiding voor dianummer 17"/>
          <p:cNvSpPr>
            <a:spLocks noGrp="1"/>
          </p:cNvSpPr>
          <p:nvPr>
            <p:ph type="sldNum" sz="quarter" idx="12"/>
          </p:nvPr>
        </p:nvSpPr>
        <p:spPr/>
        <p:txBody>
          <a:bodyPr/>
          <a:lstStyle>
            <a:lvl1pPr>
              <a:defRPr/>
            </a:lvl1pPr>
          </a:lstStyle>
          <a:p>
            <a:pPr>
              <a:defRPr/>
            </a:pPr>
            <a:fld id="{0A52D629-A352-4CF0-AA2F-D002BC75F51D}" type="slidenum">
              <a:rPr lang="nl-NL"/>
              <a:pPr>
                <a:defRPr/>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nl-NL"/>
              <a:t>Klik om de stijl te bewerken</a:t>
            </a:r>
            <a:endParaRPr lang="en-US"/>
          </a:p>
        </p:txBody>
      </p:sp>
      <p:sp>
        <p:nvSpPr>
          <p:cNvPr id="3" name="Tijdelijke aanduiding voor tekst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nl-NL"/>
              <a:t>Klik om de modelstijlen te bewerken</a:t>
            </a:r>
          </a:p>
        </p:txBody>
      </p:sp>
      <p:sp>
        <p:nvSpPr>
          <p:cNvPr id="4" name="Tijdelijke aanduiding voor inhoud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ijdelijke aanduiding voor datum 9"/>
          <p:cNvSpPr>
            <a:spLocks noGrp="1"/>
          </p:cNvSpPr>
          <p:nvPr>
            <p:ph type="dt" sz="half" idx="10"/>
          </p:nvPr>
        </p:nvSpPr>
        <p:spPr/>
        <p:txBody>
          <a:bodyPr/>
          <a:lstStyle>
            <a:lvl1pPr>
              <a:defRPr/>
            </a:lvl1pPr>
          </a:lstStyle>
          <a:p>
            <a:pPr>
              <a:defRPr/>
            </a:pPr>
            <a:fld id="{F39396BC-9A77-4A55-96F4-751AD915688F}" type="datetime1">
              <a:rPr lang="nl-NL" smtClean="0"/>
              <a:t>21-5-2023</a:t>
            </a:fld>
            <a:endParaRPr lang="nl-NL"/>
          </a:p>
        </p:txBody>
      </p:sp>
      <p:sp>
        <p:nvSpPr>
          <p:cNvPr id="6" name="Tijdelijke aanduiding voor voettekst 21"/>
          <p:cNvSpPr>
            <a:spLocks noGrp="1"/>
          </p:cNvSpPr>
          <p:nvPr>
            <p:ph type="ftr" sz="quarter" idx="11"/>
          </p:nvPr>
        </p:nvSpPr>
        <p:spPr/>
        <p:txBody>
          <a:bodyPr/>
          <a:lstStyle>
            <a:lvl1pPr>
              <a:defRPr/>
            </a:lvl1pPr>
          </a:lstStyle>
          <a:p>
            <a:pPr>
              <a:defRPr/>
            </a:pPr>
            <a:endParaRPr lang="nl-NL"/>
          </a:p>
        </p:txBody>
      </p:sp>
      <p:sp>
        <p:nvSpPr>
          <p:cNvPr id="7" name="Tijdelijke aanduiding voor dianummer 17"/>
          <p:cNvSpPr>
            <a:spLocks noGrp="1"/>
          </p:cNvSpPr>
          <p:nvPr>
            <p:ph type="sldNum" sz="quarter" idx="12"/>
          </p:nvPr>
        </p:nvSpPr>
        <p:spPr/>
        <p:txBody>
          <a:bodyPr/>
          <a:lstStyle>
            <a:lvl1pPr>
              <a:defRPr/>
            </a:lvl1pPr>
          </a:lstStyle>
          <a:p>
            <a:pPr>
              <a:defRPr/>
            </a:pPr>
            <a:fld id="{9991F1BA-ABD9-44F5-8F38-4500C518E119}" type="slidenum">
              <a:rPr lang="nl-NL"/>
              <a:pPr>
                <a:defRPr/>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5" name="Rechthoek met één afgeknipte en afgeronde hoek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hthoekige driehoek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Vrije v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cs typeface="+mn-cs"/>
            </a:endParaRPr>
          </a:p>
        </p:txBody>
      </p:sp>
      <p:sp>
        <p:nvSpPr>
          <p:cNvPr id="8" name="Vrije v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cs typeface="+mn-cs"/>
            </a:endParaRPr>
          </a:p>
        </p:txBody>
      </p:sp>
      <p:sp>
        <p:nvSpPr>
          <p:cNvPr id="2" name="Titel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nl-NL"/>
              <a:t>Klik om de stijl te bewerken</a:t>
            </a:r>
            <a:endParaRPr lang="en-US"/>
          </a:p>
        </p:txBody>
      </p:sp>
      <p:sp>
        <p:nvSpPr>
          <p:cNvPr id="4" name="Tijdelijke aanduiding voor tekst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nl-NL"/>
              <a:t>Klik om de modelstijlen te bewerken</a:t>
            </a:r>
          </a:p>
        </p:txBody>
      </p:sp>
      <p:sp>
        <p:nvSpPr>
          <p:cNvPr id="3" name="Tijdelijke aanduiding voor afbeelding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nl-NL" noProof="0"/>
              <a:t>Klik op het pictogram als u een afbeelding wilt toevoegen</a:t>
            </a:r>
            <a:endParaRPr lang="en-US" noProof="0" dirty="0"/>
          </a:p>
        </p:txBody>
      </p:sp>
      <p:sp>
        <p:nvSpPr>
          <p:cNvPr id="9" name="Tijdelijke aanduiding voor datum 4"/>
          <p:cNvSpPr>
            <a:spLocks noGrp="1"/>
          </p:cNvSpPr>
          <p:nvPr>
            <p:ph type="dt" sz="half" idx="10"/>
          </p:nvPr>
        </p:nvSpPr>
        <p:spPr/>
        <p:txBody>
          <a:bodyPr/>
          <a:lstStyle>
            <a:lvl1pPr>
              <a:defRPr/>
            </a:lvl1pPr>
          </a:lstStyle>
          <a:p>
            <a:pPr>
              <a:defRPr/>
            </a:pPr>
            <a:fld id="{70A029C7-10E5-487F-9FC3-112AE7C8AFC7}" type="datetime1">
              <a:rPr lang="nl-NL" smtClean="0"/>
              <a:t>21-5-2023</a:t>
            </a:fld>
            <a:endParaRPr lang="nl-NL"/>
          </a:p>
        </p:txBody>
      </p:sp>
      <p:sp>
        <p:nvSpPr>
          <p:cNvPr id="10" name="Tijdelijke aanduiding voor voettekst 5"/>
          <p:cNvSpPr>
            <a:spLocks noGrp="1"/>
          </p:cNvSpPr>
          <p:nvPr>
            <p:ph type="ftr" sz="quarter" idx="11"/>
          </p:nvPr>
        </p:nvSpPr>
        <p:spPr/>
        <p:txBody>
          <a:bodyPr/>
          <a:lstStyle>
            <a:lvl1pPr>
              <a:defRPr/>
            </a:lvl1pPr>
          </a:lstStyle>
          <a:p>
            <a:pPr>
              <a:defRPr/>
            </a:pPr>
            <a:endParaRPr lang="nl-NL"/>
          </a:p>
        </p:txBody>
      </p:sp>
      <p:sp>
        <p:nvSpPr>
          <p:cNvPr id="11" name="Tijdelijke aanduiding voor dianummer 6"/>
          <p:cNvSpPr>
            <a:spLocks noGrp="1"/>
          </p:cNvSpPr>
          <p:nvPr>
            <p:ph type="sldNum" sz="quarter" idx="12"/>
          </p:nvPr>
        </p:nvSpPr>
        <p:spPr>
          <a:xfrm>
            <a:off x="8077200" y="6356350"/>
            <a:ext cx="609600" cy="365125"/>
          </a:xfrm>
        </p:spPr>
        <p:txBody>
          <a:bodyPr/>
          <a:lstStyle>
            <a:lvl1pPr>
              <a:defRPr/>
            </a:lvl1pPr>
          </a:lstStyle>
          <a:p>
            <a:pPr>
              <a:defRPr/>
            </a:pPr>
            <a:fld id="{23F1137D-A220-4EB7-B9BF-1F456069D1BF}" type="slidenum">
              <a:rPr lang="nl-NL"/>
              <a:pPr>
                <a:defRPr/>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Vrije v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cs typeface="+mn-cs"/>
            </a:endParaRPr>
          </a:p>
        </p:txBody>
      </p:sp>
      <p:sp>
        <p:nvSpPr>
          <p:cNvPr id="8" name="Vrije v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cs typeface="+mn-cs"/>
            </a:endParaRPr>
          </a:p>
        </p:txBody>
      </p:sp>
      <p:sp>
        <p:nvSpPr>
          <p:cNvPr id="1028" name="Tijdelijke aanduiding voor titel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nl-NL"/>
              <a:t>Titelstijl van model bewerken</a:t>
            </a:r>
            <a:endParaRPr lang="en-US"/>
          </a:p>
        </p:txBody>
      </p:sp>
      <p:sp>
        <p:nvSpPr>
          <p:cNvPr id="1029" name="Tijdelijke aanduiding voor tekst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10" name="Tijdelijke aanduiding voor datum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smtClean="0">
                <a:solidFill>
                  <a:schemeClr val="tx2">
                    <a:shade val="90000"/>
                  </a:schemeClr>
                </a:solidFill>
                <a:latin typeface="+mn-lt"/>
                <a:ea typeface="+mn-ea"/>
                <a:cs typeface="+mn-cs"/>
              </a:defRPr>
            </a:lvl1pPr>
          </a:lstStyle>
          <a:p>
            <a:pPr>
              <a:defRPr/>
            </a:pPr>
            <a:fld id="{5DC0237A-5CC3-4CAE-92C9-9C4D81B86487}" type="datetime1">
              <a:rPr lang="nl-NL" smtClean="0"/>
              <a:t>21-5-2023</a:t>
            </a:fld>
            <a:endParaRPr lang="nl-NL"/>
          </a:p>
        </p:txBody>
      </p:sp>
      <p:sp>
        <p:nvSpPr>
          <p:cNvPr id="22" name="Tijdelijke aanduiding voor voettekst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ea typeface="+mn-ea"/>
                <a:cs typeface="+mn-cs"/>
              </a:defRPr>
            </a:lvl1pPr>
          </a:lstStyle>
          <a:p>
            <a:pPr>
              <a:defRPr/>
            </a:pPr>
            <a:endParaRPr lang="nl-NL"/>
          </a:p>
        </p:txBody>
      </p:sp>
      <p:sp>
        <p:nvSpPr>
          <p:cNvPr id="18" name="Tijdelijke aanduiding voor dianumm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smtClean="0">
                <a:solidFill>
                  <a:schemeClr val="tx2">
                    <a:shade val="90000"/>
                  </a:schemeClr>
                </a:solidFill>
                <a:latin typeface="+mn-lt"/>
                <a:ea typeface="+mn-ea"/>
                <a:cs typeface="+mn-cs"/>
              </a:defRPr>
            </a:lvl1pPr>
          </a:lstStyle>
          <a:p>
            <a:pPr>
              <a:defRPr/>
            </a:pPr>
            <a:fld id="{4997970D-C203-4A18-8D10-DB45B7B2F89F}" type="slidenum">
              <a:rPr lang="nl-NL"/>
              <a:pPr>
                <a:defRPr/>
              </a:pPr>
              <a:t>‹nr.›</a:t>
            </a:fld>
            <a:endParaRPr lang="nl-NL"/>
          </a:p>
        </p:txBody>
      </p:sp>
      <p:grpSp>
        <p:nvGrpSpPr>
          <p:cNvPr id="1033" name="Groep 1"/>
          <p:cNvGrpSpPr>
            <a:grpSpLocks/>
          </p:cNvGrpSpPr>
          <p:nvPr/>
        </p:nvGrpSpPr>
        <p:grpSpPr bwMode="auto">
          <a:xfrm>
            <a:off x="-19050" y="203200"/>
            <a:ext cx="9180513" cy="647700"/>
            <a:chOff x="-19045" y="216550"/>
            <a:chExt cx="9180548" cy="649224"/>
          </a:xfrm>
        </p:grpSpPr>
        <p:sp>
          <p:nvSpPr>
            <p:cNvPr id="12" name="Vrije v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cs typeface="+mn-cs"/>
              </a:endParaRPr>
            </a:p>
          </p:txBody>
        </p:sp>
        <p:sp>
          <p:nvSpPr>
            <p:cNvPr id="13" name="Vrije v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cs typeface="+mn-cs"/>
              </a:endParaRPr>
            </a:p>
          </p:txBody>
        </p:sp>
      </p:grpSp>
    </p:spTree>
  </p:cSld>
  <p:clrMap bg1="dk1" tx1="lt1" bg2="dk2" tx2="lt2" accent1="accent1" accent2="accent2" accent3="accent3" accent4="accent4" accent5="accent5" accent6="accent6" hlink="hlink" folHlink="folHlink"/>
  <p:sldLayoutIdLst>
    <p:sldLayoutId id="2147483720" r:id="rId1"/>
    <p:sldLayoutId id="2147483719" r:id="rId2"/>
    <p:sldLayoutId id="2147483718" r:id="rId3"/>
    <p:sldLayoutId id="2147483717" r:id="rId4"/>
    <p:sldLayoutId id="2147483716" r:id="rId5"/>
    <p:sldLayoutId id="2147483715" r:id="rId6"/>
    <p:sldLayoutId id="2147483714" r:id="rId7"/>
    <p:sldLayoutId id="2147483713" r:id="rId8"/>
    <p:sldLayoutId id="2147483721" r:id="rId9"/>
    <p:sldLayoutId id="2147483712" r:id="rId10"/>
    <p:sldLayoutId id="2147483711" r:id="rId11"/>
  </p:sldLayoutIdLst>
  <p:hf hdr="0" ftr="0" dt="0"/>
  <p:txStyles>
    <p:titleStyle>
      <a:lvl1pPr algn="l" rtl="0" fontAlgn="base">
        <a:spcBef>
          <a:spcPct val="0"/>
        </a:spcBef>
        <a:spcAft>
          <a:spcPct val="0"/>
        </a:spcAft>
        <a:defRPr sz="5000" kern="1200">
          <a:solidFill>
            <a:schemeClr val="tx2"/>
          </a:solidFill>
          <a:latin typeface="+mj-lt"/>
          <a:ea typeface="ＭＳ Ｐゴシック" pitchFamily="-72" charset="-128"/>
          <a:cs typeface="ＭＳ Ｐゴシック" pitchFamily="-72" charset="-128"/>
        </a:defRPr>
      </a:lvl1pPr>
      <a:lvl2pPr algn="l" rtl="0" fontAlgn="base">
        <a:spcBef>
          <a:spcPct val="0"/>
        </a:spcBef>
        <a:spcAft>
          <a:spcPct val="0"/>
        </a:spcAft>
        <a:defRPr sz="5000">
          <a:solidFill>
            <a:schemeClr val="tx2"/>
          </a:solidFill>
          <a:latin typeface="Calibri" pitchFamily="-72" charset="0"/>
          <a:ea typeface="ＭＳ Ｐゴシック" pitchFamily="-72" charset="-128"/>
          <a:cs typeface="ＭＳ Ｐゴシック" pitchFamily="-72" charset="-128"/>
        </a:defRPr>
      </a:lvl2pPr>
      <a:lvl3pPr algn="l" rtl="0" fontAlgn="base">
        <a:spcBef>
          <a:spcPct val="0"/>
        </a:spcBef>
        <a:spcAft>
          <a:spcPct val="0"/>
        </a:spcAft>
        <a:defRPr sz="5000">
          <a:solidFill>
            <a:schemeClr val="tx2"/>
          </a:solidFill>
          <a:latin typeface="Calibri" pitchFamily="-72" charset="0"/>
          <a:ea typeface="ＭＳ Ｐゴシック" pitchFamily="-72" charset="-128"/>
          <a:cs typeface="ＭＳ Ｐゴシック" pitchFamily="-72" charset="-128"/>
        </a:defRPr>
      </a:lvl3pPr>
      <a:lvl4pPr algn="l" rtl="0" fontAlgn="base">
        <a:spcBef>
          <a:spcPct val="0"/>
        </a:spcBef>
        <a:spcAft>
          <a:spcPct val="0"/>
        </a:spcAft>
        <a:defRPr sz="5000">
          <a:solidFill>
            <a:schemeClr val="tx2"/>
          </a:solidFill>
          <a:latin typeface="Calibri" pitchFamily="-72" charset="0"/>
          <a:ea typeface="ＭＳ Ｐゴシック" pitchFamily="-72" charset="-128"/>
          <a:cs typeface="ＭＳ Ｐゴシック" pitchFamily="-72" charset="-128"/>
        </a:defRPr>
      </a:lvl4pPr>
      <a:lvl5pPr algn="l" rtl="0" fontAlgn="base">
        <a:spcBef>
          <a:spcPct val="0"/>
        </a:spcBef>
        <a:spcAft>
          <a:spcPct val="0"/>
        </a:spcAft>
        <a:defRPr sz="5000">
          <a:solidFill>
            <a:schemeClr val="tx2"/>
          </a:solidFill>
          <a:latin typeface="Calibri" pitchFamily="-72" charset="0"/>
          <a:ea typeface="ＭＳ Ｐゴシック" pitchFamily="-72" charset="-128"/>
          <a:cs typeface="ＭＳ Ｐゴシック" pitchFamily="-72" charset="-128"/>
        </a:defRPr>
      </a:lvl5pPr>
      <a:lvl6pPr marL="457200" algn="l" rtl="0" fontAlgn="base">
        <a:spcBef>
          <a:spcPct val="0"/>
        </a:spcBef>
        <a:spcAft>
          <a:spcPct val="0"/>
        </a:spcAft>
        <a:defRPr sz="5000">
          <a:solidFill>
            <a:schemeClr val="tx2"/>
          </a:solidFill>
          <a:latin typeface="Calibri" pitchFamily="-72" charset="0"/>
          <a:ea typeface="ＭＳ Ｐゴシック" pitchFamily="-72" charset="-128"/>
          <a:cs typeface="ＭＳ Ｐゴシック" pitchFamily="-72" charset="-128"/>
        </a:defRPr>
      </a:lvl6pPr>
      <a:lvl7pPr marL="914400" algn="l" rtl="0" fontAlgn="base">
        <a:spcBef>
          <a:spcPct val="0"/>
        </a:spcBef>
        <a:spcAft>
          <a:spcPct val="0"/>
        </a:spcAft>
        <a:defRPr sz="5000">
          <a:solidFill>
            <a:schemeClr val="tx2"/>
          </a:solidFill>
          <a:latin typeface="Calibri" pitchFamily="-72" charset="0"/>
          <a:ea typeface="ＭＳ Ｐゴシック" pitchFamily="-72" charset="-128"/>
          <a:cs typeface="ＭＳ Ｐゴシック" pitchFamily="-72" charset="-128"/>
        </a:defRPr>
      </a:lvl7pPr>
      <a:lvl8pPr marL="1371600" algn="l" rtl="0" fontAlgn="base">
        <a:spcBef>
          <a:spcPct val="0"/>
        </a:spcBef>
        <a:spcAft>
          <a:spcPct val="0"/>
        </a:spcAft>
        <a:defRPr sz="5000">
          <a:solidFill>
            <a:schemeClr val="tx2"/>
          </a:solidFill>
          <a:latin typeface="Calibri" pitchFamily="-72" charset="0"/>
          <a:ea typeface="ＭＳ Ｐゴシック" pitchFamily="-72" charset="-128"/>
          <a:cs typeface="ＭＳ Ｐゴシック" pitchFamily="-72" charset="-128"/>
        </a:defRPr>
      </a:lvl8pPr>
      <a:lvl9pPr marL="1828800" algn="l" rtl="0" fontAlgn="base">
        <a:spcBef>
          <a:spcPct val="0"/>
        </a:spcBef>
        <a:spcAft>
          <a:spcPct val="0"/>
        </a:spcAft>
        <a:defRPr sz="5000">
          <a:solidFill>
            <a:schemeClr val="tx2"/>
          </a:solidFill>
          <a:latin typeface="Calibri" pitchFamily="-72" charset="0"/>
          <a:ea typeface="ＭＳ Ｐゴシック" pitchFamily="-72" charset="-128"/>
          <a:cs typeface="ＭＳ Ｐゴシック" pitchFamily="-72" charset="-128"/>
        </a:defRPr>
      </a:lvl9pPr>
    </p:titleStyle>
    <p:bodyStyle>
      <a:lvl1pPr marL="273050" indent="-273050" algn="l" rtl="0" fontAlgn="base">
        <a:spcBef>
          <a:spcPct val="20000"/>
        </a:spcBef>
        <a:spcAft>
          <a:spcPct val="0"/>
        </a:spcAft>
        <a:buClr>
          <a:srgbClr val="0BD0D9"/>
        </a:buClr>
        <a:buSzPct val="95000"/>
        <a:buFont typeface="Wingdings 2" pitchFamily="-72" charset="2"/>
        <a:buChar char=""/>
        <a:defRPr sz="2600" kern="1200">
          <a:solidFill>
            <a:schemeClr val="tx1"/>
          </a:solidFill>
          <a:latin typeface="+mn-lt"/>
          <a:ea typeface="ＭＳ Ｐゴシック" pitchFamily="-72" charset="-128"/>
          <a:cs typeface="ＭＳ Ｐゴシック" pitchFamily="-72" charset="-128"/>
        </a:defRPr>
      </a:lvl1pPr>
      <a:lvl2pPr marL="639763" indent="-246063" algn="l" rtl="0" fontAlgn="base">
        <a:spcBef>
          <a:spcPct val="20000"/>
        </a:spcBef>
        <a:spcAft>
          <a:spcPct val="0"/>
        </a:spcAft>
        <a:buClr>
          <a:schemeClr val="accent1"/>
        </a:buClr>
        <a:buSzPct val="85000"/>
        <a:buFont typeface="Wingdings 2" pitchFamily="-72" charset="2"/>
        <a:buChar char=""/>
        <a:defRPr sz="2400" kern="1200">
          <a:solidFill>
            <a:schemeClr val="tx1"/>
          </a:solidFill>
          <a:latin typeface="+mn-lt"/>
          <a:ea typeface="ＭＳ Ｐゴシック" pitchFamily="-72" charset="-128"/>
          <a:cs typeface="+mn-cs"/>
        </a:defRPr>
      </a:lvl2pPr>
      <a:lvl3pPr marL="914400" indent="-246063" algn="l" rtl="0" fontAlgn="base">
        <a:spcBef>
          <a:spcPct val="20000"/>
        </a:spcBef>
        <a:spcAft>
          <a:spcPct val="0"/>
        </a:spcAft>
        <a:buClr>
          <a:schemeClr val="accent2"/>
        </a:buClr>
        <a:buSzPct val="70000"/>
        <a:buFont typeface="Wingdings 2" pitchFamily="-72" charset="2"/>
        <a:buChar char=""/>
        <a:defRPr sz="2100" kern="1200">
          <a:solidFill>
            <a:schemeClr val="tx1"/>
          </a:solidFill>
          <a:latin typeface="+mn-lt"/>
          <a:ea typeface="ＭＳ Ｐゴシック" pitchFamily="-72" charset="-128"/>
          <a:cs typeface="+mn-cs"/>
        </a:defRPr>
      </a:lvl3pPr>
      <a:lvl4pPr marL="1187450" indent="-209550" algn="l" rtl="0" fontAlgn="base">
        <a:spcBef>
          <a:spcPct val="20000"/>
        </a:spcBef>
        <a:spcAft>
          <a:spcPct val="0"/>
        </a:spcAft>
        <a:buClr>
          <a:srgbClr val="0BD0D9"/>
        </a:buClr>
        <a:buSzPct val="65000"/>
        <a:buFont typeface="Wingdings 2" pitchFamily="-72" charset="2"/>
        <a:buChar char=""/>
        <a:defRPr sz="2000" kern="1200">
          <a:solidFill>
            <a:schemeClr val="tx1"/>
          </a:solidFill>
          <a:latin typeface="+mn-lt"/>
          <a:ea typeface="ＭＳ Ｐゴシック" pitchFamily="-72" charset="-128"/>
          <a:cs typeface="+mn-cs"/>
        </a:defRPr>
      </a:lvl4pPr>
      <a:lvl5pPr marL="1462088" indent="-209550" algn="l" rtl="0" fontAlgn="base">
        <a:spcBef>
          <a:spcPct val="20000"/>
        </a:spcBef>
        <a:spcAft>
          <a:spcPct val="0"/>
        </a:spcAft>
        <a:buClr>
          <a:srgbClr val="10CF9B"/>
        </a:buClr>
        <a:buSzPct val="65000"/>
        <a:buFont typeface="Wingdings 2" pitchFamily="-72" charset="2"/>
        <a:buChar char=""/>
        <a:defRPr sz="2000" kern="1200">
          <a:solidFill>
            <a:schemeClr val="tx1"/>
          </a:solidFill>
          <a:latin typeface="+mn-lt"/>
          <a:ea typeface="ＭＳ Ｐゴシック" pitchFamily="-72" charset="-128"/>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image" Target="../media/image16.emf"/></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6.emf"/></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fbeelding 10"/>
          <p:cNvPicPr/>
          <p:nvPr/>
        </p:nvPicPr>
        <p:blipFill>
          <a:blip r:embed="rId3"/>
          <a:srcRect/>
          <a:stretch>
            <a:fillRect/>
          </a:stretch>
        </p:blipFill>
        <p:spPr bwMode="auto">
          <a:xfrm>
            <a:off x="7965669" y="6165304"/>
            <a:ext cx="1178331" cy="692696"/>
          </a:xfrm>
          <a:prstGeom prst="rect">
            <a:avLst/>
          </a:prstGeom>
          <a:noFill/>
          <a:ln w="9525">
            <a:noFill/>
            <a:miter lim="800000"/>
            <a:headEnd/>
            <a:tailEnd/>
          </a:ln>
        </p:spPr>
      </p:pic>
      <p:sp>
        <p:nvSpPr>
          <p:cNvPr id="3" name="Tekstvak 2"/>
          <p:cNvSpPr txBox="1"/>
          <p:nvPr/>
        </p:nvSpPr>
        <p:spPr>
          <a:xfrm>
            <a:off x="683568" y="692696"/>
            <a:ext cx="1296144" cy="369332"/>
          </a:xfrm>
          <a:prstGeom prst="rect">
            <a:avLst/>
          </a:prstGeom>
          <a:noFill/>
        </p:spPr>
        <p:txBody>
          <a:bodyPr wrap="square" rtlCol="0">
            <a:spAutoFit/>
          </a:bodyPr>
          <a:lstStyle/>
          <a:p>
            <a:endParaRPr lang="nl-NL" dirty="0"/>
          </a:p>
        </p:txBody>
      </p:sp>
      <p:sp>
        <p:nvSpPr>
          <p:cNvPr id="4" name="Titel 3"/>
          <p:cNvSpPr>
            <a:spLocks noGrp="1"/>
          </p:cNvSpPr>
          <p:nvPr>
            <p:ph type="ctrTitle"/>
          </p:nvPr>
        </p:nvSpPr>
        <p:spPr>
          <a:xfrm>
            <a:off x="395536" y="764704"/>
            <a:ext cx="7272808" cy="1656184"/>
          </a:xfrm>
        </p:spPr>
        <p:txBody>
          <a:bodyPr anchor="t">
            <a:normAutofit/>
          </a:bodyPr>
          <a:lstStyle/>
          <a:p>
            <a:pPr algn="ctr" fontAlgn="auto">
              <a:spcAft>
                <a:spcPts val="0"/>
              </a:spcAft>
              <a:defRPr/>
            </a:pPr>
            <a:r>
              <a:rPr lang="nl-NL" sz="4000" dirty="0">
                <a:solidFill>
                  <a:schemeClr val="bg2">
                    <a:lumMod val="40000"/>
                    <a:lumOff val="60000"/>
                  </a:schemeClr>
                </a:solidFill>
                <a:effectLst>
                  <a:outerShdw blurRad="38100" dist="38100" dir="2700000" algn="tl">
                    <a:srgbClr val="000000">
                      <a:alpha val="43137"/>
                    </a:srgbClr>
                  </a:outerShdw>
                </a:effectLst>
              </a:rPr>
              <a:t>KRW, rivierherstel en verdroging in de </a:t>
            </a:r>
            <a:r>
              <a:rPr lang="nl-NL" sz="4000" dirty="0" err="1">
                <a:solidFill>
                  <a:schemeClr val="bg2">
                    <a:lumMod val="40000"/>
                    <a:lumOff val="60000"/>
                  </a:schemeClr>
                </a:solidFill>
                <a:effectLst>
                  <a:outerShdw blurRad="38100" dist="38100" dir="2700000" algn="tl">
                    <a:srgbClr val="000000">
                      <a:alpha val="43137"/>
                    </a:srgbClr>
                  </a:outerShdw>
                </a:effectLst>
              </a:rPr>
              <a:t>Bovenrijn</a:t>
            </a:r>
            <a:endParaRPr lang="nl-NL" sz="2800" dirty="0">
              <a:solidFill>
                <a:schemeClr val="bg2">
                  <a:lumMod val="40000"/>
                  <a:lumOff val="60000"/>
                </a:schemeClr>
              </a:solidFill>
              <a:effectLst>
                <a:outerShdw blurRad="38100" dist="38100" dir="2700000" algn="tl">
                  <a:srgbClr val="000000">
                    <a:alpha val="43137"/>
                  </a:srgbClr>
                </a:outerShdw>
              </a:effectLst>
            </a:endParaRPr>
          </a:p>
        </p:txBody>
      </p:sp>
      <p:sp>
        <p:nvSpPr>
          <p:cNvPr id="5" name="Tekstvak 4"/>
          <p:cNvSpPr txBox="1"/>
          <p:nvPr/>
        </p:nvSpPr>
        <p:spPr>
          <a:xfrm>
            <a:off x="1835696" y="2924944"/>
            <a:ext cx="5256584" cy="1815882"/>
          </a:xfrm>
          <a:prstGeom prst="rect">
            <a:avLst/>
          </a:prstGeom>
          <a:noFill/>
        </p:spPr>
        <p:txBody>
          <a:bodyPr wrap="square" rtlCol="0">
            <a:spAutoFit/>
          </a:bodyPr>
          <a:lstStyle/>
          <a:p>
            <a:pPr algn="ctr"/>
            <a:r>
              <a:rPr lang="en-GB" sz="2800" b="1" dirty="0" err="1">
                <a:solidFill>
                  <a:srgbClr val="FFFF00"/>
                </a:solidFill>
                <a:effectLst>
                  <a:outerShdw blurRad="38100" dist="38100" dir="2700000" algn="tl">
                    <a:srgbClr val="000000">
                      <a:alpha val="43137"/>
                    </a:srgbClr>
                  </a:outerShdw>
                </a:effectLst>
                <a:latin typeface="+mj-lt"/>
              </a:rPr>
              <a:t>Presentatie</a:t>
            </a:r>
            <a:r>
              <a:rPr lang="en-GB" sz="2800" b="1" dirty="0">
                <a:solidFill>
                  <a:srgbClr val="FFFF00"/>
                </a:solidFill>
                <a:effectLst>
                  <a:outerShdw blurRad="38100" dist="38100" dir="2700000" algn="tl">
                    <a:srgbClr val="000000">
                      <a:alpha val="43137"/>
                    </a:srgbClr>
                  </a:outerShdw>
                </a:effectLst>
                <a:latin typeface="+mj-lt"/>
              </a:rPr>
              <a:t> van Alexander Klink op 22 </a:t>
            </a:r>
            <a:r>
              <a:rPr lang="en-GB" sz="2800" b="1" dirty="0" err="1">
                <a:solidFill>
                  <a:srgbClr val="FFFF00"/>
                </a:solidFill>
                <a:effectLst>
                  <a:outerShdw blurRad="38100" dist="38100" dir="2700000" algn="tl">
                    <a:srgbClr val="000000">
                      <a:alpha val="43137"/>
                    </a:srgbClr>
                  </a:outerShdw>
                </a:effectLst>
                <a:latin typeface="+mj-lt"/>
              </a:rPr>
              <a:t>mei</a:t>
            </a:r>
            <a:r>
              <a:rPr lang="en-GB" sz="2800" b="1" dirty="0">
                <a:solidFill>
                  <a:srgbClr val="FFFF00"/>
                </a:solidFill>
                <a:effectLst>
                  <a:outerShdw blurRad="38100" dist="38100" dir="2700000" algn="tl">
                    <a:srgbClr val="000000">
                      <a:alpha val="43137"/>
                    </a:srgbClr>
                  </a:outerShdw>
                </a:effectLst>
                <a:latin typeface="+mj-lt"/>
              </a:rPr>
              <a:t> 2023 in Nijmegen</a:t>
            </a:r>
          </a:p>
          <a:p>
            <a:pPr algn="ctr"/>
            <a:endParaRPr lang="en-GB" sz="2800" b="1" dirty="0">
              <a:solidFill>
                <a:srgbClr val="FFFF00"/>
              </a:solidFill>
              <a:effectLst>
                <a:outerShdw blurRad="38100" dist="38100" dir="2700000" algn="tl">
                  <a:srgbClr val="000000">
                    <a:alpha val="43137"/>
                  </a:srgbClr>
                </a:outerShdw>
              </a:effectLst>
              <a:latin typeface="+mj-lt"/>
            </a:endParaRPr>
          </a:p>
          <a:p>
            <a:pPr algn="ctr"/>
            <a:r>
              <a:rPr lang="en-GB" sz="2800" b="1" dirty="0">
                <a:solidFill>
                  <a:srgbClr val="FFFF00"/>
                </a:solidFill>
                <a:effectLst>
                  <a:outerShdw blurRad="38100" dist="38100" dir="2700000" algn="tl">
                    <a:srgbClr val="000000">
                      <a:alpha val="43137"/>
                    </a:srgbClr>
                  </a:outerShdw>
                </a:effectLst>
                <a:latin typeface="+mj-lt"/>
              </a:rPr>
              <a:t>In </a:t>
            </a:r>
            <a:r>
              <a:rPr lang="en-GB" sz="2800" b="1" dirty="0" err="1">
                <a:solidFill>
                  <a:srgbClr val="FFFF00"/>
                </a:solidFill>
                <a:effectLst>
                  <a:outerShdw blurRad="38100" dist="38100" dir="2700000" algn="tl">
                    <a:srgbClr val="000000">
                      <a:alpha val="43137"/>
                    </a:srgbClr>
                  </a:outerShdw>
                </a:effectLst>
                <a:latin typeface="+mj-lt"/>
              </a:rPr>
              <a:t>opdracht</a:t>
            </a:r>
            <a:r>
              <a:rPr lang="en-GB" sz="2800" b="1" dirty="0">
                <a:solidFill>
                  <a:srgbClr val="FFFF00"/>
                </a:solidFill>
                <a:effectLst>
                  <a:outerShdw blurRad="38100" dist="38100" dir="2700000" algn="tl">
                    <a:srgbClr val="000000">
                      <a:alpha val="43137"/>
                    </a:srgbClr>
                  </a:outerShdw>
                </a:effectLst>
                <a:latin typeface="+mj-lt"/>
              </a:rPr>
              <a:t> van ARK</a:t>
            </a:r>
          </a:p>
        </p:txBody>
      </p:sp>
    </p:spTree>
  </p:cSld>
  <p:clrMapOvr>
    <a:masterClrMapping/>
  </p:clrMapOvr>
  <p:transition advTm="13877"/>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1"/>
          <p:cNvSpPr txBox="1">
            <a:spLocks/>
          </p:cNvSpPr>
          <p:nvPr/>
        </p:nvSpPr>
        <p:spPr>
          <a:xfrm>
            <a:off x="1052901" y="906462"/>
            <a:ext cx="7340600" cy="3890689"/>
          </a:xfrm>
          <a:prstGeom prst="rect">
            <a:avLst/>
          </a:prstGeom>
        </p:spPr>
        <p:txBody>
          <a:bodyPr lIns="0" rIns="0" bIns="0" anchor="b"/>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fontAlgn="auto">
              <a:spcAft>
                <a:spcPts val="0"/>
              </a:spcAft>
              <a:defRPr/>
            </a:pPr>
            <a:endParaRPr lang="nl-NL" sz="2800" dirty="0">
              <a:solidFill>
                <a:schemeClr val="bg2">
                  <a:lumMod val="60000"/>
                  <a:lumOff val="40000"/>
                </a:schemeClr>
              </a:solidFill>
              <a:effectLst>
                <a:outerShdw blurRad="38100" dist="38100" dir="2700000" algn="tl">
                  <a:srgbClr val="000000">
                    <a:alpha val="43137"/>
                  </a:srgbClr>
                </a:outerShdw>
              </a:effectLst>
            </a:endParaRPr>
          </a:p>
        </p:txBody>
      </p:sp>
      <p:pic>
        <p:nvPicPr>
          <p:cNvPr id="11" name="Afbeelding 10"/>
          <p:cNvPicPr/>
          <p:nvPr/>
        </p:nvPicPr>
        <p:blipFill>
          <a:blip r:embed="rId3"/>
          <a:srcRect/>
          <a:stretch>
            <a:fillRect/>
          </a:stretch>
        </p:blipFill>
        <p:spPr bwMode="auto">
          <a:xfrm>
            <a:off x="7965669" y="6165304"/>
            <a:ext cx="1178331" cy="692696"/>
          </a:xfrm>
          <a:prstGeom prst="rect">
            <a:avLst/>
          </a:prstGeom>
          <a:noFill/>
          <a:ln w="9525">
            <a:noFill/>
            <a:miter lim="800000"/>
            <a:headEnd/>
            <a:tailEnd/>
          </a:ln>
        </p:spPr>
      </p:pic>
      <p:sp>
        <p:nvSpPr>
          <p:cNvPr id="4" name="Rechthoek 3"/>
          <p:cNvSpPr/>
          <p:nvPr/>
        </p:nvSpPr>
        <p:spPr>
          <a:xfrm>
            <a:off x="899591" y="906462"/>
            <a:ext cx="7066077" cy="1200329"/>
          </a:xfrm>
          <a:prstGeom prst="rect">
            <a:avLst/>
          </a:prstGeom>
        </p:spPr>
        <p:txBody>
          <a:bodyPr wrap="square">
            <a:spAutoFit/>
          </a:bodyPr>
          <a:lstStyle/>
          <a:p>
            <a:r>
              <a:rPr lang="nl-NL" sz="1800">
                <a:solidFill>
                  <a:schemeClr val="bg2">
                    <a:lumMod val="40000"/>
                    <a:lumOff val="60000"/>
                  </a:schemeClr>
                </a:solidFill>
                <a:effectLst>
                  <a:outerShdw blurRad="38100" dist="38100" dir="2700000" algn="tl">
                    <a:srgbClr val="000000">
                      <a:alpha val="43137"/>
                    </a:srgbClr>
                  </a:outerShdw>
                </a:effectLst>
                <a:latin typeface="+mj-lt"/>
              </a:rPr>
              <a:t>Maatregelen vanaf 1980:			Effect</a:t>
            </a:r>
          </a:p>
          <a:p>
            <a:r>
              <a:rPr lang="nl-NL">
                <a:solidFill>
                  <a:schemeClr val="bg2">
                    <a:lumMod val="40000"/>
                    <a:lumOff val="60000"/>
                  </a:schemeClr>
                </a:solidFill>
                <a:effectLst>
                  <a:outerShdw blurRad="38100" dist="38100" dir="2700000" algn="tl">
                    <a:srgbClr val="000000">
                      <a:alpha val="43137"/>
                    </a:srgbClr>
                  </a:outerShdw>
                </a:effectLst>
                <a:latin typeface="+mj-lt"/>
              </a:rPr>
              <a:t>Sanering organische vervuiling, olie en metalen	</a:t>
            </a:r>
            <a:r>
              <a:rPr lang="nl-NL">
                <a:solidFill>
                  <a:srgbClr val="00B050"/>
                </a:solidFill>
                <a:effectLst>
                  <a:outerShdw blurRad="38100" dist="38100" dir="2700000" algn="tl">
                    <a:srgbClr val="000000">
                      <a:alpha val="43137"/>
                    </a:srgbClr>
                  </a:outerShdw>
                </a:effectLst>
                <a:latin typeface="+mj-lt"/>
              </a:rPr>
              <a:t>goed</a:t>
            </a:r>
          </a:p>
          <a:p>
            <a:r>
              <a:rPr lang="nl-NL">
                <a:solidFill>
                  <a:schemeClr val="bg2">
                    <a:lumMod val="40000"/>
                    <a:lumOff val="60000"/>
                  </a:schemeClr>
                </a:solidFill>
                <a:effectLst>
                  <a:outerShdw blurRad="38100" dist="38100" dir="2700000" algn="tl">
                    <a:srgbClr val="000000">
                      <a:alpha val="43137"/>
                    </a:srgbClr>
                  </a:outerShdw>
                </a:effectLst>
                <a:latin typeface="+mj-lt"/>
              </a:rPr>
              <a:t>Aanleg 1-zijdig aangetakte nevenwateren	</a:t>
            </a:r>
            <a:r>
              <a:rPr lang="nl-NL">
                <a:solidFill>
                  <a:srgbClr val="FF0000"/>
                </a:solidFill>
                <a:effectLst>
                  <a:outerShdw blurRad="38100" dist="38100" dir="2700000" algn="tl">
                    <a:srgbClr val="000000">
                      <a:alpha val="43137"/>
                    </a:srgbClr>
                  </a:outerShdw>
                </a:effectLst>
                <a:latin typeface="+mj-lt"/>
              </a:rPr>
              <a:t>negatief</a:t>
            </a:r>
          </a:p>
          <a:p>
            <a:r>
              <a:rPr lang="nl-NL" sz="1800">
                <a:solidFill>
                  <a:schemeClr val="bg2">
                    <a:lumMod val="40000"/>
                    <a:lumOff val="60000"/>
                  </a:schemeClr>
                </a:solidFill>
                <a:effectLst>
                  <a:outerShdw blurRad="38100" dist="38100" dir="2700000" algn="tl">
                    <a:srgbClr val="000000">
                      <a:alpha val="43137"/>
                    </a:srgbClr>
                  </a:outerShdw>
                </a:effectLst>
                <a:latin typeface="+mj-lt"/>
              </a:rPr>
              <a:t>Aanleg stromende nevengeulen		</a:t>
            </a:r>
            <a:r>
              <a:rPr lang="nl-NL" sz="1800">
                <a:solidFill>
                  <a:srgbClr val="FFC000"/>
                </a:solidFill>
                <a:effectLst>
                  <a:outerShdw blurRad="38100" dist="38100" dir="2700000" algn="tl">
                    <a:srgbClr val="000000">
                      <a:alpha val="43137"/>
                    </a:srgbClr>
                  </a:outerShdw>
                </a:effectLst>
                <a:latin typeface="+mj-lt"/>
              </a:rPr>
              <a:t>te weinig water</a:t>
            </a:r>
            <a:endParaRPr lang="nl-NL" sz="1800" dirty="0">
              <a:solidFill>
                <a:srgbClr val="FFC000"/>
              </a:solidFill>
              <a:effectLst>
                <a:outerShdw blurRad="38100" dist="38100" dir="2700000" algn="tl">
                  <a:srgbClr val="000000">
                    <a:alpha val="43137"/>
                  </a:srgbClr>
                </a:outerShdw>
              </a:effectLst>
              <a:latin typeface="+mj-lt"/>
            </a:endParaRPr>
          </a:p>
        </p:txBody>
      </p:sp>
      <p:pic>
        <p:nvPicPr>
          <p:cNvPr id="3" name="Afbeelding 2">
            <a:extLst>
              <a:ext uri="{FF2B5EF4-FFF2-40B4-BE49-F238E27FC236}">
                <a16:creationId xmlns:a16="http://schemas.microsoft.com/office/drawing/2014/main" id="{B19EE5A3-CF99-0ED0-37DE-3E5B95D08C45}"/>
              </a:ext>
            </a:extLst>
          </p:cNvPr>
          <p:cNvPicPr>
            <a:picLocks noChangeAspect="1"/>
          </p:cNvPicPr>
          <p:nvPr/>
        </p:nvPicPr>
        <p:blipFill>
          <a:blip r:embed="rId4"/>
          <a:stretch>
            <a:fillRect/>
          </a:stretch>
        </p:blipFill>
        <p:spPr>
          <a:xfrm>
            <a:off x="1187624" y="2132856"/>
            <a:ext cx="4885735" cy="3628779"/>
          </a:xfrm>
          <a:prstGeom prst="rect">
            <a:avLst/>
          </a:prstGeom>
        </p:spPr>
      </p:pic>
      <p:sp>
        <p:nvSpPr>
          <p:cNvPr id="5" name="Tekstvak 4">
            <a:extLst>
              <a:ext uri="{FF2B5EF4-FFF2-40B4-BE49-F238E27FC236}">
                <a16:creationId xmlns:a16="http://schemas.microsoft.com/office/drawing/2014/main" id="{FF8653FC-6905-C2AE-066A-E6A0CA315074}"/>
              </a:ext>
            </a:extLst>
          </p:cNvPr>
          <p:cNvSpPr txBox="1"/>
          <p:nvPr/>
        </p:nvSpPr>
        <p:spPr>
          <a:xfrm>
            <a:off x="1187624" y="5949280"/>
            <a:ext cx="4968552" cy="276999"/>
          </a:xfrm>
          <a:prstGeom prst="rect">
            <a:avLst/>
          </a:prstGeom>
          <a:noFill/>
        </p:spPr>
        <p:txBody>
          <a:bodyPr wrap="square" rtlCol="0">
            <a:spAutoFit/>
          </a:bodyPr>
          <a:lstStyle/>
          <a:p>
            <a:r>
              <a:rPr lang="nl-NL" sz="1200" dirty="0"/>
              <a:t>Na te weinig water soms ook helemaal geen water (2 mei 2011)</a:t>
            </a:r>
          </a:p>
        </p:txBody>
      </p:sp>
    </p:spTree>
    <p:extLst>
      <p:ext uri="{BB962C8B-B14F-4D97-AF65-F5344CB8AC3E}">
        <p14:creationId xmlns:p14="http://schemas.microsoft.com/office/powerpoint/2010/main" val="491117808"/>
      </p:ext>
    </p:extLst>
  </p:cSld>
  <p:clrMapOvr>
    <a:masterClrMapping/>
  </p:clrMapOvr>
  <p:transition advTm="13877"/>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1"/>
          <p:cNvSpPr txBox="1">
            <a:spLocks/>
          </p:cNvSpPr>
          <p:nvPr/>
        </p:nvSpPr>
        <p:spPr>
          <a:xfrm>
            <a:off x="1052901" y="906462"/>
            <a:ext cx="7340600" cy="3890689"/>
          </a:xfrm>
          <a:prstGeom prst="rect">
            <a:avLst/>
          </a:prstGeom>
        </p:spPr>
        <p:txBody>
          <a:bodyPr lIns="0" rIns="0" bIns="0" anchor="b"/>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fontAlgn="auto">
              <a:spcAft>
                <a:spcPts val="0"/>
              </a:spcAft>
              <a:defRPr/>
            </a:pPr>
            <a:endParaRPr lang="nl-NL" sz="2800" dirty="0">
              <a:solidFill>
                <a:schemeClr val="bg2">
                  <a:lumMod val="60000"/>
                  <a:lumOff val="40000"/>
                </a:schemeClr>
              </a:solidFill>
              <a:effectLst>
                <a:outerShdw blurRad="38100" dist="38100" dir="2700000" algn="tl">
                  <a:srgbClr val="000000">
                    <a:alpha val="43137"/>
                  </a:srgbClr>
                </a:outerShdw>
              </a:effectLst>
            </a:endParaRPr>
          </a:p>
        </p:txBody>
      </p:sp>
      <p:pic>
        <p:nvPicPr>
          <p:cNvPr id="11" name="Afbeelding 10"/>
          <p:cNvPicPr/>
          <p:nvPr/>
        </p:nvPicPr>
        <p:blipFill>
          <a:blip r:embed="rId3"/>
          <a:srcRect/>
          <a:stretch>
            <a:fillRect/>
          </a:stretch>
        </p:blipFill>
        <p:spPr bwMode="auto">
          <a:xfrm>
            <a:off x="7965669" y="6165304"/>
            <a:ext cx="1178331" cy="692696"/>
          </a:xfrm>
          <a:prstGeom prst="rect">
            <a:avLst/>
          </a:prstGeom>
          <a:noFill/>
          <a:ln w="9525">
            <a:noFill/>
            <a:miter lim="800000"/>
            <a:headEnd/>
            <a:tailEnd/>
          </a:ln>
        </p:spPr>
      </p:pic>
      <p:sp>
        <p:nvSpPr>
          <p:cNvPr id="4" name="Rechthoek 3"/>
          <p:cNvSpPr/>
          <p:nvPr/>
        </p:nvSpPr>
        <p:spPr>
          <a:xfrm>
            <a:off x="899591" y="906462"/>
            <a:ext cx="7066077" cy="1200329"/>
          </a:xfrm>
          <a:prstGeom prst="rect">
            <a:avLst/>
          </a:prstGeom>
        </p:spPr>
        <p:txBody>
          <a:bodyPr wrap="square">
            <a:spAutoFit/>
          </a:bodyPr>
          <a:lstStyle/>
          <a:p>
            <a:pPr fontAlgn="auto">
              <a:spcAft>
                <a:spcPts val="0"/>
              </a:spcAft>
              <a:defRPr/>
            </a:pPr>
            <a:endParaRPr lang="nl-NL" dirty="0">
              <a:solidFill>
                <a:schemeClr val="bg2">
                  <a:lumMod val="60000"/>
                  <a:lumOff val="40000"/>
                </a:schemeClr>
              </a:solidFill>
              <a:effectLst>
                <a:outerShdw blurRad="38100" dist="38100" dir="2700000" algn="tl">
                  <a:srgbClr val="000000">
                    <a:alpha val="43137"/>
                  </a:srgbClr>
                </a:outerShdw>
              </a:effectLst>
            </a:endParaRPr>
          </a:p>
          <a:p>
            <a:pPr marL="285750" indent="-285750" fontAlgn="auto">
              <a:spcAft>
                <a:spcPts val="0"/>
              </a:spcAft>
              <a:buFont typeface="Arial" panose="020B0604020202020204" pitchFamily="34" charset="0"/>
              <a:buChar char="•"/>
              <a:defRPr/>
            </a:pPr>
            <a:endParaRPr lang="nl-NL" dirty="0">
              <a:solidFill>
                <a:srgbClr val="FF0000"/>
              </a:solidFill>
              <a:effectLst>
                <a:outerShdw blurRad="38100" dist="38100" dir="2700000" algn="tl">
                  <a:srgbClr val="000000">
                    <a:alpha val="43137"/>
                  </a:srgbClr>
                </a:outerShdw>
              </a:effectLst>
              <a:latin typeface="+mj-lt"/>
            </a:endParaRPr>
          </a:p>
          <a:p>
            <a:pPr marL="285750" indent="-285750" fontAlgn="auto">
              <a:spcAft>
                <a:spcPts val="0"/>
              </a:spcAft>
              <a:buFont typeface="Arial" panose="020B0604020202020204" pitchFamily="34" charset="0"/>
              <a:buChar char="•"/>
              <a:defRPr/>
            </a:pPr>
            <a:endParaRPr lang="nl-NL" dirty="0">
              <a:solidFill>
                <a:srgbClr val="FF0000"/>
              </a:solidFill>
              <a:effectLst>
                <a:outerShdw blurRad="38100" dist="38100" dir="2700000" algn="tl">
                  <a:srgbClr val="000000">
                    <a:alpha val="43137"/>
                  </a:srgbClr>
                </a:outerShdw>
              </a:effectLst>
              <a:latin typeface="+mj-lt"/>
            </a:endParaRPr>
          </a:p>
          <a:p>
            <a:pPr marL="285750" indent="-285750" fontAlgn="auto">
              <a:spcAft>
                <a:spcPts val="0"/>
              </a:spcAft>
              <a:buFont typeface="Arial" panose="020B0604020202020204" pitchFamily="34" charset="0"/>
              <a:buChar char="•"/>
              <a:defRPr/>
            </a:pPr>
            <a:endParaRPr lang="nl-NL" dirty="0">
              <a:solidFill>
                <a:srgbClr val="FF0000"/>
              </a:solidFill>
              <a:effectLst>
                <a:outerShdw blurRad="38100" dist="38100" dir="2700000" algn="tl">
                  <a:srgbClr val="000000">
                    <a:alpha val="43137"/>
                  </a:srgbClr>
                </a:outerShdw>
              </a:effectLst>
              <a:latin typeface="+mj-lt"/>
            </a:endParaRPr>
          </a:p>
        </p:txBody>
      </p:sp>
      <p:sp>
        <p:nvSpPr>
          <p:cNvPr id="3" name="Tekstvak 2">
            <a:extLst>
              <a:ext uri="{FF2B5EF4-FFF2-40B4-BE49-F238E27FC236}">
                <a16:creationId xmlns:a16="http://schemas.microsoft.com/office/drawing/2014/main" id="{B5D40FB0-7EA5-47B4-2909-7835E0996A30}"/>
              </a:ext>
            </a:extLst>
          </p:cNvPr>
          <p:cNvSpPr txBox="1"/>
          <p:nvPr/>
        </p:nvSpPr>
        <p:spPr>
          <a:xfrm>
            <a:off x="611560" y="1268760"/>
            <a:ext cx="7128791" cy="954107"/>
          </a:xfrm>
          <a:prstGeom prst="rect">
            <a:avLst/>
          </a:prstGeom>
          <a:noFill/>
        </p:spPr>
        <p:txBody>
          <a:bodyPr wrap="square">
            <a:spAutoFit/>
          </a:bodyPr>
          <a:lstStyle/>
          <a:p>
            <a:r>
              <a:rPr lang="nl-NL" sz="2800" dirty="0">
                <a:solidFill>
                  <a:schemeClr val="bg2">
                    <a:lumMod val="40000"/>
                    <a:lumOff val="60000"/>
                  </a:schemeClr>
                </a:solidFill>
                <a:effectLst>
                  <a:outerShdw blurRad="38100" dist="38100" dir="2700000" algn="tl">
                    <a:srgbClr val="000000">
                      <a:alpha val="43137"/>
                    </a:srgbClr>
                  </a:outerShdw>
                </a:effectLst>
                <a:latin typeface="+mj-lt"/>
              </a:rPr>
              <a:t>Taakstelling KRW: Schone en ecologisch gezonde rivieren in 2027 of eerder</a:t>
            </a:r>
            <a:endParaRPr lang="nl-NL" sz="2800" dirty="0">
              <a:latin typeface="+mj-lt"/>
            </a:endParaRPr>
          </a:p>
        </p:txBody>
      </p:sp>
      <p:sp>
        <p:nvSpPr>
          <p:cNvPr id="5" name="Tekstvak 4">
            <a:extLst>
              <a:ext uri="{FF2B5EF4-FFF2-40B4-BE49-F238E27FC236}">
                <a16:creationId xmlns:a16="http://schemas.microsoft.com/office/drawing/2014/main" id="{BB7635A5-694E-51FD-6C8E-D31072E360C4}"/>
              </a:ext>
            </a:extLst>
          </p:cNvPr>
          <p:cNvSpPr txBox="1"/>
          <p:nvPr/>
        </p:nvSpPr>
        <p:spPr>
          <a:xfrm>
            <a:off x="687784" y="2708920"/>
            <a:ext cx="7340600" cy="2031325"/>
          </a:xfrm>
          <a:prstGeom prst="rect">
            <a:avLst/>
          </a:prstGeom>
          <a:noFill/>
        </p:spPr>
        <p:txBody>
          <a:bodyPr wrap="square" rtlCol="0">
            <a:spAutoFit/>
          </a:bodyPr>
          <a:lstStyle/>
          <a:p>
            <a:r>
              <a:rPr lang="nl-NL" dirty="0">
                <a:solidFill>
                  <a:schemeClr val="bg2">
                    <a:lumMod val="40000"/>
                    <a:lumOff val="60000"/>
                  </a:schemeClr>
                </a:solidFill>
                <a:effectLst>
                  <a:outerShdw blurRad="38100" dist="38100" dir="2700000" algn="tl">
                    <a:srgbClr val="000000">
                      <a:alpha val="43137"/>
                    </a:srgbClr>
                  </a:outerShdw>
                </a:effectLst>
                <a:latin typeface="+mj-lt"/>
              </a:rPr>
              <a:t>Geen (effectieve) m</a:t>
            </a:r>
            <a:r>
              <a:rPr lang="nl-NL" sz="1800" dirty="0">
                <a:solidFill>
                  <a:schemeClr val="bg2">
                    <a:lumMod val="40000"/>
                    <a:lumOff val="60000"/>
                  </a:schemeClr>
                </a:solidFill>
                <a:effectLst>
                  <a:outerShdw blurRad="38100" dist="38100" dir="2700000" algn="tl">
                    <a:srgbClr val="000000">
                      <a:alpha val="43137"/>
                    </a:srgbClr>
                  </a:outerShdw>
                </a:effectLst>
                <a:latin typeface="+mj-lt"/>
              </a:rPr>
              <a:t>aatregelen vanaf 1980 tegen:						</a:t>
            </a:r>
          </a:p>
          <a:p>
            <a:pPr marL="285750" indent="-285750">
              <a:buFont typeface="Arial" panose="020B0604020202020204" pitchFamily="34" charset="0"/>
              <a:buChar char="•"/>
            </a:pPr>
            <a:r>
              <a:rPr lang="nl-NL" dirty="0">
                <a:solidFill>
                  <a:schemeClr val="bg2">
                    <a:lumMod val="40000"/>
                    <a:lumOff val="60000"/>
                  </a:schemeClr>
                </a:solidFill>
                <a:effectLst>
                  <a:outerShdw blurRad="38100" dist="38100" dir="2700000" algn="tl">
                    <a:srgbClr val="000000">
                      <a:alpha val="43137"/>
                    </a:srgbClr>
                  </a:outerShdw>
                </a:effectLst>
                <a:latin typeface="+mj-lt"/>
              </a:rPr>
              <a:t>Zuiging door scheepvaart			</a:t>
            </a:r>
          </a:p>
          <a:p>
            <a:pPr marL="285750" indent="-285750">
              <a:buFont typeface="Arial" panose="020B0604020202020204" pitchFamily="34" charset="0"/>
              <a:buChar char="•"/>
            </a:pPr>
            <a:r>
              <a:rPr lang="nl-NL" dirty="0">
                <a:solidFill>
                  <a:schemeClr val="bg2">
                    <a:lumMod val="40000"/>
                    <a:lumOff val="60000"/>
                  </a:schemeClr>
                </a:solidFill>
                <a:effectLst>
                  <a:outerShdw blurRad="38100" dist="38100" dir="2700000" algn="tl">
                    <a:srgbClr val="000000">
                      <a:alpha val="43137"/>
                    </a:srgbClr>
                  </a:outerShdw>
                </a:effectLst>
                <a:latin typeface="+mj-lt"/>
              </a:rPr>
              <a:t>Toenemende bodemerosie bovenrivieren</a:t>
            </a:r>
          </a:p>
          <a:p>
            <a:pPr marL="285750" indent="-285750">
              <a:buFont typeface="Arial" panose="020B0604020202020204" pitchFamily="34" charset="0"/>
              <a:buChar char="•"/>
            </a:pPr>
            <a:r>
              <a:rPr lang="nl-NL" dirty="0">
                <a:solidFill>
                  <a:schemeClr val="bg2">
                    <a:lumMod val="40000"/>
                    <a:lumOff val="60000"/>
                  </a:schemeClr>
                </a:solidFill>
                <a:effectLst>
                  <a:outerShdw blurRad="38100" dist="38100" dir="2700000" algn="tl">
                    <a:srgbClr val="000000">
                      <a:alpha val="43137"/>
                    </a:srgbClr>
                  </a:outerShdw>
                </a:effectLst>
                <a:latin typeface="+mj-lt"/>
              </a:rPr>
              <a:t>Toenemende sedimentatie benedenrivieren		</a:t>
            </a:r>
          </a:p>
          <a:p>
            <a:pPr marL="285750" indent="-285750">
              <a:buFont typeface="Arial" panose="020B0604020202020204" pitchFamily="34" charset="0"/>
              <a:buChar char="•"/>
            </a:pPr>
            <a:r>
              <a:rPr lang="nl-NL" sz="1800" dirty="0">
                <a:solidFill>
                  <a:schemeClr val="bg2">
                    <a:lumMod val="40000"/>
                    <a:lumOff val="60000"/>
                  </a:schemeClr>
                </a:solidFill>
                <a:effectLst>
                  <a:outerShdw blurRad="38100" dist="38100" dir="2700000" algn="tl">
                    <a:srgbClr val="000000">
                      <a:alpha val="43137"/>
                    </a:srgbClr>
                  </a:outerShdw>
                </a:effectLst>
                <a:latin typeface="+mj-lt"/>
              </a:rPr>
              <a:t>Fluctuerende afvoer door stuwen en waterkrachtcentrales							</a:t>
            </a:r>
          </a:p>
        </p:txBody>
      </p:sp>
    </p:spTree>
    <p:extLst>
      <p:ext uri="{BB962C8B-B14F-4D97-AF65-F5344CB8AC3E}">
        <p14:creationId xmlns:p14="http://schemas.microsoft.com/office/powerpoint/2010/main" val="2478687297"/>
      </p:ext>
    </p:extLst>
  </p:cSld>
  <p:clrMapOvr>
    <a:masterClrMapping/>
  </p:clrMapOvr>
  <p:transition advTm="13877"/>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2800" dirty="0">
                <a:solidFill>
                  <a:schemeClr val="bg2">
                    <a:lumMod val="40000"/>
                    <a:lumOff val="60000"/>
                  </a:schemeClr>
                </a:solidFill>
                <a:effectLst>
                  <a:outerShdw blurRad="38100" dist="38100" dir="2700000" algn="tl">
                    <a:srgbClr val="000000">
                      <a:alpha val="43137"/>
                    </a:srgbClr>
                  </a:outerShdw>
                </a:effectLst>
              </a:rPr>
              <a:t>Taakstelling KRW: Schone en ecologisch gezonde rivieren in 2027 of eerder.</a:t>
            </a:r>
            <a:br>
              <a:rPr lang="nl-NL" sz="2800" dirty="0">
                <a:solidFill>
                  <a:schemeClr val="bg2">
                    <a:lumMod val="40000"/>
                    <a:lumOff val="60000"/>
                  </a:schemeClr>
                </a:solidFill>
                <a:effectLst>
                  <a:outerShdw blurRad="38100" dist="38100" dir="2700000" algn="tl">
                    <a:srgbClr val="000000">
                      <a:alpha val="43137"/>
                    </a:srgbClr>
                  </a:outerShdw>
                </a:effectLst>
              </a:rPr>
            </a:br>
            <a:r>
              <a:rPr lang="nl-NL" sz="2800" dirty="0">
                <a:solidFill>
                  <a:schemeClr val="bg2">
                    <a:lumMod val="40000"/>
                    <a:lumOff val="60000"/>
                  </a:schemeClr>
                </a:solidFill>
                <a:effectLst>
                  <a:outerShdw blurRad="38100" dist="38100" dir="2700000" algn="tl">
                    <a:srgbClr val="000000">
                      <a:alpha val="43137"/>
                    </a:srgbClr>
                  </a:outerShdw>
                </a:effectLst>
              </a:rPr>
              <a:t>Resultaat 2027</a:t>
            </a:r>
            <a:endParaRPr lang="en-GB" sz="2800" dirty="0"/>
          </a:p>
        </p:txBody>
      </p:sp>
      <p:sp>
        <p:nvSpPr>
          <p:cNvPr id="4" name="Tijdelijke aanduiding voor dianummer 3"/>
          <p:cNvSpPr>
            <a:spLocks noGrp="1"/>
          </p:cNvSpPr>
          <p:nvPr>
            <p:ph type="sldNum" sz="quarter" idx="12"/>
          </p:nvPr>
        </p:nvSpPr>
        <p:spPr/>
        <p:txBody>
          <a:bodyPr/>
          <a:lstStyle/>
          <a:p>
            <a:pPr>
              <a:defRPr/>
            </a:pPr>
            <a:fld id="{5A851E4B-9FAE-41C2-9D05-5645E91B0521}" type="slidenum">
              <a:rPr lang="nl-NL" smtClean="0"/>
              <a:pPr>
                <a:defRPr/>
              </a:pPr>
              <a:t>12</a:t>
            </a:fld>
            <a:endParaRPr lang="nl-NL"/>
          </a:p>
        </p:txBody>
      </p:sp>
      <p:pic>
        <p:nvPicPr>
          <p:cNvPr id="8" name="Afbeelding 7"/>
          <p:cNvPicPr/>
          <p:nvPr/>
        </p:nvPicPr>
        <p:blipFill>
          <a:blip r:embed="rId2"/>
          <a:srcRect/>
          <a:stretch>
            <a:fillRect/>
          </a:stretch>
        </p:blipFill>
        <p:spPr bwMode="auto">
          <a:xfrm>
            <a:off x="7965669" y="6165304"/>
            <a:ext cx="1178331" cy="692696"/>
          </a:xfrm>
          <a:prstGeom prst="rect">
            <a:avLst/>
          </a:prstGeom>
          <a:noFill/>
          <a:ln w="9525">
            <a:noFill/>
            <a:miter lim="800000"/>
            <a:headEnd/>
            <a:tailEnd/>
          </a:ln>
        </p:spPr>
      </p:pic>
      <p:pic>
        <p:nvPicPr>
          <p:cNvPr id="6" name="Tijdelijke aanduiding voor inhoud 5">
            <a:extLst>
              <a:ext uri="{FF2B5EF4-FFF2-40B4-BE49-F238E27FC236}">
                <a16:creationId xmlns:a16="http://schemas.microsoft.com/office/drawing/2014/main" id="{EB5BB401-5DFF-3ED0-D10D-01288BE21681}"/>
              </a:ext>
            </a:extLst>
          </p:cNvPr>
          <p:cNvPicPr>
            <a:picLocks noGrp="1" noChangeAspect="1"/>
          </p:cNvPicPr>
          <p:nvPr>
            <p:ph idx="1"/>
          </p:nvPr>
        </p:nvPicPr>
        <p:blipFill>
          <a:blip r:embed="rId3"/>
          <a:stretch>
            <a:fillRect/>
          </a:stretch>
        </p:blipFill>
        <p:spPr>
          <a:xfrm>
            <a:off x="539552" y="2173324"/>
            <a:ext cx="8229600" cy="2511351"/>
          </a:xfrm>
        </p:spPr>
      </p:pic>
      <p:sp>
        <p:nvSpPr>
          <p:cNvPr id="11" name="Tekstvak 10">
            <a:extLst>
              <a:ext uri="{FF2B5EF4-FFF2-40B4-BE49-F238E27FC236}">
                <a16:creationId xmlns:a16="http://schemas.microsoft.com/office/drawing/2014/main" id="{0DBE524A-3004-4607-9F1C-6BE559EC9DE7}"/>
              </a:ext>
            </a:extLst>
          </p:cNvPr>
          <p:cNvSpPr txBox="1"/>
          <p:nvPr/>
        </p:nvSpPr>
        <p:spPr>
          <a:xfrm>
            <a:off x="510883" y="4701206"/>
            <a:ext cx="8209319" cy="1384995"/>
          </a:xfrm>
          <a:prstGeom prst="rect">
            <a:avLst/>
          </a:prstGeom>
          <a:noFill/>
        </p:spPr>
        <p:txBody>
          <a:bodyPr wrap="square">
            <a:spAutoFit/>
          </a:bodyPr>
          <a:lstStyle/>
          <a:p>
            <a:r>
              <a:rPr lang="nl-NL" sz="1200" dirty="0">
                <a:solidFill>
                  <a:srgbClr val="FFFF00"/>
                </a:solidFill>
                <a:effectLst>
                  <a:outerShdw blurRad="38100" dist="38100" dir="2700000" algn="tl">
                    <a:srgbClr val="000000">
                      <a:alpha val="43137"/>
                    </a:srgbClr>
                  </a:outerShdw>
                </a:effectLst>
              </a:rPr>
              <a:t>In de KRW periode 2000-2027 is het niet gelukt om maatregelen uit te voeren die effectief de negatieve gevolgen van</a:t>
            </a:r>
          </a:p>
          <a:p>
            <a:pPr marL="171450" indent="-171450">
              <a:buFont typeface="Arial" panose="020B0604020202020204" pitchFamily="34" charset="0"/>
              <a:buChar char="•"/>
            </a:pPr>
            <a:r>
              <a:rPr lang="nl-NL" sz="1200" dirty="0">
                <a:solidFill>
                  <a:srgbClr val="FFFF00"/>
                </a:solidFill>
                <a:effectLst>
                  <a:outerShdw blurRad="38100" dist="38100" dir="2700000" algn="tl">
                    <a:srgbClr val="000000">
                      <a:alpha val="43137"/>
                    </a:srgbClr>
                  </a:outerShdw>
                </a:effectLst>
              </a:rPr>
              <a:t>Scheepvaart (in de breedste zin en incl. exoten)</a:t>
            </a:r>
          </a:p>
          <a:p>
            <a:pPr marL="171450" indent="-171450">
              <a:buFont typeface="Arial" panose="020B0604020202020204" pitchFamily="34" charset="0"/>
              <a:buChar char="•"/>
            </a:pPr>
            <a:r>
              <a:rPr lang="nl-NL" sz="1200" dirty="0" err="1">
                <a:solidFill>
                  <a:srgbClr val="FFFF00"/>
                </a:solidFill>
                <a:effectLst>
                  <a:outerShdw blurRad="38100" dist="38100" dir="2700000" algn="tl">
                    <a:srgbClr val="000000">
                      <a:alpha val="43137"/>
                    </a:srgbClr>
                  </a:outerShdw>
                </a:effectLst>
              </a:rPr>
              <a:t>Micro-verontreinigingen</a:t>
            </a:r>
            <a:endParaRPr lang="nl-NL" sz="1200" dirty="0">
              <a:solidFill>
                <a:srgbClr val="FFFF00"/>
              </a:solidFill>
              <a:effectLst>
                <a:outerShdw blurRad="38100" dist="38100" dir="2700000" algn="tl">
                  <a:srgbClr val="000000">
                    <a:alpha val="43137"/>
                  </a:srgbClr>
                </a:outerShdw>
              </a:effectLst>
            </a:endParaRPr>
          </a:p>
          <a:p>
            <a:pPr marL="171450" indent="-171450">
              <a:buFont typeface="Arial" panose="020B0604020202020204" pitchFamily="34" charset="0"/>
              <a:buChar char="•"/>
            </a:pPr>
            <a:r>
              <a:rPr lang="nl-NL" sz="1200" dirty="0">
                <a:solidFill>
                  <a:srgbClr val="FFFF00"/>
                </a:solidFill>
                <a:effectLst>
                  <a:outerShdw blurRad="38100" dist="38100" dir="2700000" algn="tl">
                    <a:srgbClr val="000000">
                      <a:alpha val="43137"/>
                    </a:srgbClr>
                  </a:outerShdw>
                </a:effectLst>
              </a:rPr>
              <a:t>Klimaatverandering</a:t>
            </a:r>
          </a:p>
          <a:p>
            <a:pPr marL="171450" indent="-171450">
              <a:buFont typeface="Arial" panose="020B0604020202020204" pitchFamily="34" charset="0"/>
              <a:buChar char="•"/>
            </a:pPr>
            <a:r>
              <a:rPr lang="nl-NL" sz="1200" dirty="0">
                <a:solidFill>
                  <a:srgbClr val="FFFF00"/>
                </a:solidFill>
                <a:effectLst>
                  <a:outerShdw blurRad="38100" dist="38100" dir="2700000" algn="tl">
                    <a:srgbClr val="000000">
                      <a:alpha val="43137"/>
                    </a:srgbClr>
                  </a:outerShdw>
                </a:effectLst>
              </a:rPr>
              <a:t>1-Zijdig </a:t>
            </a:r>
            <a:r>
              <a:rPr lang="nl-NL" sz="1200" dirty="0" err="1">
                <a:solidFill>
                  <a:srgbClr val="FFFF00"/>
                </a:solidFill>
                <a:effectLst>
                  <a:outerShdw blurRad="38100" dist="38100" dir="2700000" algn="tl">
                    <a:srgbClr val="000000">
                      <a:alpha val="43137"/>
                    </a:srgbClr>
                  </a:outerShdw>
                </a:effectLst>
              </a:rPr>
              <a:t>aantakken</a:t>
            </a:r>
            <a:r>
              <a:rPr lang="nl-NL" sz="1200" dirty="0">
                <a:solidFill>
                  <a:srgbClr val="FFFF00"/>
                </a:solidFill>
                <a:effectLst>
                  <a:outerShdw blurRad="38100" dist="38100" dir="2700000" algn="tl">
                    <a:srgbClr val="000000">
                      <a:alpha val="43137"/>
                    </a:srgbClr>
                  </a:outerShdw>
                </a:effectLst>
              </a:rPr>
              <a:t> als ecologische maatregel</a:t>
            </a:r>
          </a:p>
          <a:p>
            <a:r>
              <a:rPr lang="nl-NL" sz="1200" dirty="0">
                <a:solidFill>
                  <a:srgbClr val="FFFF00"/>
                </a:solidFill>
                <a:effectLst>
                  <a:outerShdw blurRad="38100" dist="38100" dir="2700000" algn="tl">
                    <a:srgbClr val="000000">
                      <a:alpha val="43137"/>
                    </a:srgbClr>
                  </a:outerShdw>
                </a:effectLst>
              </a:rPr>
              <a:t>te mitigeren</a:t>
            </a:r>
          </a:p>
          <a:p>
            <a:pPr marL="171450" indent="-171450">
              <a:buFont typeface="Arial" panose="020B0604020202020204" pitchFamily="34" charset="0"/>
              <a:buChar char="•"/>
            </a:pPr>
            <a:endParaRPr lang="nl-NL" sz="1200" dirty="0">
              <a:solidFill>
                <a:srgbClr val="FFFF00"/>
              </a:solidFill>
              <a:effectLst>
                <a:outerShdw blurRad="38100" dist="38100" dir="2700000" algn="tl">
                  <a:srgbClr val="000000">
                    <a:alpha val="43137"/>
                  </a:srgbClr>
                </a:outerShdw>
              </a:effectLst>
            </a:endParaRPr>
          </a:p>
        </p:txBody>
      </p:sp>
      <p:pic>
        <p:nvPicPr>
          <p:cNvPr id="5" name="Afbeelding 4">
            <a:extLst>
              <a:ext uri="{FF2B5EF4-FFF2-40B4-BE49-F238E27FC236}">
                <a16:creationId xmlns:a16="http://schemas.microsoft.com/office/drawing/2014/main" id="{5DAA9A92-ECAE-F0D4-FAAE-5D14EC0AFD0A}"/>
              </a:ext>
            </a:extLst>
          </p:cNvPr>
          <p:cNvPicPr>
            <a:picLocks noChangeAspect="1"/>
          </p:cNvPicPr>
          <p:nvPr/>
        </p:nvPicPr>
        <p:blipFill>
          <a:blip r:embed="rId4"/>
          <a:stretch>
            <a:fillRect/>
          </a:stretch>
        </p:blipFill>
        <p:spPr>
          <a:xfrm>
            <a:off x="304800" y="2133600"/>
            <a:ext cx="8534400" cy="2590800"/>
          </a:xfrm>
          <a:prstGeom prst="rect">
            <a:avLst/>
          </a:prstGeom>
        </p:spPr>
      </p:pic>
    </p:spTree>
    <p:extLst>
      <p:ext uri="{BB962C8B-B14F-4D97-AF65-F5344CB8AC3E}">
        <p14:creationId xmlns:p14="http://schemas.microsoft.com/office/powerpoint/2010/main" val="27388414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49412" y="908720"/>
            <a:ext cx="7340352" cy="2450703"/>
          </a:xfrm>
        </p:spPr>
        <p:txBody>
          <a:bodyPr>
            <a:noAutofit/>
          </a:bodyPr>
          <a:lstStyle/>
          <a:p>
            <a:pPr algn="l" fontAlgn="auto">
              <a:spcAft>
                <a:spcPts val="0"/>
              </a:spcAft>
              <a:defRPr/>
            </a:pPr>
            <a:r>
              <a:rPr lang="nl-NL" sz="2800" dirty="0">
                <a:solidFill>
                  <a:schemeClr val="accent3">
                    <a:lumMod val="60000"/>
                    <a:lumOff val="40000"/>
                  </a:schemeClr>
                </a:solidFill>
                <a:effectLst>
                  <a:outerShdw blurRad="38100" dist="38100" dir="2700000" algn="tl">
                    <a:srgbClr val="000000">
                      <a:alpha val="43137"/>
                    </a:srgbClr>
                  </a:outerShdw>
                </a:effectLst>
              </a:rPr>
              <a:t>KRW-score in Nederlandse rivieren</a:t>
            </a:r>
            <a:br>
              <a:rPr lang="nl-NL" sz="4000" dirty="0">
                <a:solidFill>
                  <a:schemeClr val="accent3">
                    <a:lumMod val="60000"/>
                    <a:lumOff val="40000"/>
                  </a:schemeClr>
                </a:solidFill>
                <a:effectLst/>
              </a:rPr>
            </a:br>
            <a:br>
              <a:rPr lang="nl-NL" sz="2400" dirty="0">
                <a:solidFill>
                  <a:schemeClr val="accent3">
                    <a:lumMod val="60000"/>
                    <a:lumOff val="40000"/>
                  </a:schemeClr>
                </a:solidFill>
                <a:effectLst/>
              </a:rPr>
            </a:br>
            <a:br>
              <a:rPr lang="nl-NL" sz="4000" dirty="0">
                <a:solidFill>
                  <a:schemeClr val="bg2">
                    <a:lumMod val="20000"/>
                    <a:lumOff val="80000"/>
                  </a:schemeClr>
                </a:solidFill>
                <a:effectLst/>
              </a:rPr>
            </a:br>
            <a:br>
              <a:rPr lang="nl-NL" sz="4000" dirty="0">
                <a:solidFill>
                  <a:schemeClr val="bg2">
                    <a:lumMod val="20000"/>
                    <a:lumOff val="80000"/>
                  </a:schemeClr>
                </a:solidFill>
                <a:effectLst/>
              </a:rPr>
            </a:br>
            <a:endParaRPr lang="nl-NL" sz="4000" dirty="0">
              <a:solidFill>
                <a:schemeClr val="bg2">
                  <a:lumMod val="20000"/>
                  <a:lumOff val="80000"/>
                </a:schemeClr>
              </a:solidFill>
              <a:effectLst/>
            </a:endParaRPr>
          </a:p>
        </p:txBody>
      </p:sp>
      <p:cxnSp>
        <p:nvCxnSpPr>
          <p:cNvPr id="7" name="Rechte verbindingslijn 6"/>
          <p:cNvCxnSpPr/>
          <p:nvPr/>
        </p:nvCxnSpPr>
        <p:spPr>
          <a:xfrm flipH="1">
            <a:off x="179388" y="1700213"/>
            <a:ext cx="8280400" cy="0"/>
          </a:xfrm>
          <a:prstGeom prst="line">
            <a:avLst/>
          </a:prstGeom>
        </p:spPr>
        <p:style>
          <a:lnRef idx="1">
            <a:schemeClr val="accent1"/>
          </a:lnRef>
          <a:fillRef idx="0">
            <a:schemeClr val="accent1"/>
          </a:fillRef>
          <a:effectRef idx="0">
            <a:schemeClr val="accent1"/>
          </a:effectRef>
          <a:fontRef idx="minor">
            <a:schemeClr val="tx1"/>
          </a:fontRef>
        </p:style>
      </p:cxnSp>
      <p:pic>
        <p:nvPicPr>
          <p:cNvPr id="9" name="Afbeelding 8"/>
          <p:cNvPicPr/>
          <p:nvPr/>
        </p:nvPicPr>
        <p:blipFill>
          <a:blip r:embed="rId3"/>
          <a:srcRect/>
          <a:stretch>
            <a:fillRect/>
          </a:stretch>
        </p:blipFill>
        <p:spPr bwMode="auto">
          <a:xfrm>
            <a:off x="7965668" y="6175176"/>
            <a:ext cx="1178331" cy="692696"/>
          </a:xfrm>
          <a:prstGeom prst="rect">
            <a:avLst/>
          </a:prstGeom>
          <a:noFill/>
          <a:ln w="9525">
            <a:noFill/>
            <a:miter lim="800000"/>
            <a:headEnd/>
            <a:tailEnd/>
          </a:ln>
        </p:spPr>
      </p:pic>
      <p:sp>
        <p:nvSpPr>
          <p:cNvPr id="3" name="Tijdelijke aanduiding voor dianummer 2"/>
          <p:cNvSpPr>
            <a:spLocks noGrp="1"/>
          </p:cNvSpPr>
          <p:nvPr>
            <p:ph type="sldNum" sz="quarter" idx="12"/>
          </p:nvPr>
        </p:nvSpPr>
        <p:spPr>
          <a:xfrm>
            <a:off x="30200" y="17626"/>
            <a:ext cx="298376" cy="264949"/>
          </a:xfrm>
        </p:spPr>
        <p:txBody>
          <a:bodyPr/>
          <a:lstStyle/>
          <a:p>
            <a:pPr>
              <a:defRPr/>
            </a:pPr>
            <a:fld id="{9A3C8EE0-EFC8-4879-AFAA-9C630F12445E}" type="slidenum">
              <a:rPr lang="nl-NL" sz="1800" smtClean="0"/>
              <a:pPr>
                <a:defRPr/>
              </a:pPr>
              <a:t>13</a:t>
            </a:fld>
            <a:endParaRPr lang="nl-NL" sz="1800" dirty="0"/>
          </a:p>
        </p:txBody>
      </p:sp>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06487" y="1196751"/>
            <a:ext cx="3880245" cy="41044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kstvak 3">
            <a:extLst>
              <a:ext uri="{FF2B5EF4-FFF2-40B4-BE49-F238E27FC236}">
                <a16:creationId xmlns:a16="http://schemas.microsoft.com/office/drawing/2014/main" id="{8B10D9C1-9E93-8C18-50CC-1E6FAA177B21}"/>
              </a:ext>
            </a:extLst>
          </p:cNvPr>
          <p:cNvSpPr txBox="1"/>
          <p:nvPr/>
        </p:nvSpPr>
        <p:spPr>
          <a:xfrm>
            <a:off x="1619672" y="5661247"/>
            <a:ext cx="4752528" cy="646331"/>
          </a:xfrm>
          <a:prstGeom prst="rect">
            <a:avLst/>
          </a:prstGeom>
          <a:noFill/>
        </p:spPr>
        <p:txBody>
          <a:bodyPr wrap="square" rtlCol="0">
            <a:spAutoFit/>
          </a:bodyPr>
          <a:lstStyle/>
          <a:p>
            <a:r>
              <a:rPr lang="nl-NL" dirty="0"/>
              <a:t>Ook de onbevaarbare Grensmaas scoort slecht</a:t>
            </a:r>
          </a:p>
        </p:txBody>
      </p:sp>
    </p:spTree>
    <p:extLst>
      <p:ext uri="{BB962C8B-B14F-4D97-AF65-F5344CB8AC3E}">
        <p14:creationId xmlns:p14="http://schemas.microsoft.com/office/powerpoint/2010/main" val="3433163403"/>
      </p:ext>
    </p:extLst>
  </p:cSld>
  <p:clrMapOvr>
    <a:masterClrMapping/>
  </p:clrMapOvr>
  <p:transition advTm="24910">
    <p:wipe di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905511" y="1052736"/>
            <a:ext cx="7340352" cy="2450703"/>
          </a:xfrm>
        </p:spPr>
        <p:txBody>
          <a:bodyPr>
            <a:noAutofit/>
          </a:bodyPr>
          <a:lstStyle/>
          <a:p>
            <a:pPr algn="l" fontAlgn="auto">
              <a:spcAft>
                <a:spcPts val="0"/>
              </a:spcAft>
              <a:defRPr/>
            </a:pPr>
            <a:r>
              <a:rPr lang="nl-NL" sz="2800" dirty="0">
                <a:solidFill>
                  <a:schemeClr val="accent3">
                    <a:lumMod val="60000"/>
                    <a:lumOff val="40000"/>
                  </a:schemeClr>
                </a:solidFill>
                <a:effectLst>
                  <a:outerShdw blurRad="38100" dist="38100" dir="2700000" algn="tl">
                    <a:srgbClr val="000000">
                      <a:alpha val="43137"/>
                    </a:srgbClr>
                  </a:outerShdw>
                </a:effectLst>
              </a:rPr>
              <a:t>KRW score goed in het onbevaarbare oostelijke deel en slecht in westelijke bevaarbare deel van de Seine</a:t>
            </a:r>
            <a:br>
              <a:rPr lang="nl-NL" sz="4000" dirty="0">
                <a:solidFill>
                  <a:schemeClr val="accent3">
                    <a:lumMod val="60000"/>
                    <a:lumOff val="40000"/>
                  </a:schemeClr>
                </a:solidFill>
                <a:effectLst/>
              </a:rPr>
            </a:br>
            <a:br>
              <a:rPr lang="nl-NL" sz="2400" dirty="0">
                <a:solidFill>
                  <a:schemeClr val="accent3">
                    <a:lumMod val="60000"/>
                    <a:lumOff val="40000"/>
                  </a:schemeClr>
                </a:solidFill>
                <a:effectLst/>
              </a:rPr>
            </a:br>
            <a:br>
              <a:rPr lang="nl-NL" sz="4000" dirty="0">
                <a:solidFill>
                  <a:schemeClr val="bg2">
                    <a:lumMod val="20000"/>
                    <a:lumOff val="80000"/>
                  </a:schemeClr>
                </a:solidFill>
                <a:effectLst/>
              </a:rPr>
            </a:br>
            <a:br>
              <a:rPr lang="nl-NL" sz="4000" dirty="0">
                <a:solidFill>
                  <a:schemeClr val="bg2">
                    <a:lumMod val="20000"/>
                    <a:lumOff val="80000"/>
                  </a:schemeClr>
                </a:solidFill>
                <a:effectLst/>
              </a:rPr>
            </a:br>
            <a:endParaRPr lang="nl-NL" sz="4000" dirty="0">
              <a:solidFill>
                <a:schemeClr val="bg2">
                  <a:lumMod val="20000"/>
                  <a:lumOff val="80000"/>
                </a:schemeClr>
              </a:solidFill>
              <a:effectLst/>
            </a:endParaRPr>
          </a:p>
        </p:txBody>
      </p:sp>
      <p:cxnSp>
        <p:nvCxnSpPr>
          <p:cNvPr id="7" name="Rechte verbindingslijn 6"/>
          <p:cNvCxnSpPr/>
          <p:nvPr/>
        </p:nvCxnSpPr>
        <p:spPr>
          <a:xfrm flipH="1">
            <a:off x="179388" y="1700213"/>
            <a:ext cx="8280400" cy="0"/>
          </a:xfrm>
          <a:prstGeom prst="line">
            <a:avLst/>
          </a:prstGeom>
        </p:spPr>
        <p:style>
          <a:lnRef idx="1">
            <a:schemeClr val="accent1"/>
          </a:lnRef>
          <a:fillRef idx="0">
            <a:schemeClr val="accent1"/>
          </a:fillRef>
          <a:effectRef idx="0">
            <a:schemeClr val="accent1"/>
          </a:effectRef>
          <a:fontRef idx="minor">
            <a:schemeClr val="tx1"/>
          </a:fontRef>
        </p:style>
      </p:cxnSp>
      <p:pic>
        <p:nvPicPr>
          <p:cNvPr id="9" name="Afbeelding 8"/>
          <p:cNvPicPr/>
          <p:nvPr/>
        </p:nvPicPr>
        <p:blipFill>
          <a:blip r:embed="rId3"/>
          <a:srcRect/>
          <a:stretch>
            <a:fillRect/>
          </a:stretch>
        </p:blipFill>
        <p:spPr bwMode="auto">
          <a:xfrm>
            <a:off x="7965668" y="6175176"/>
            <a:ext cx="1178331" cy="692696"/>
          </a:xfrm>
          <a:prstGeom prst="rect">
            <a:avLst/>
          </a:prstGeom>
          <a:noFill/>
          <a:ln w="9525">
            <a:noFill/>
            <a:miter lim="800000"/>
            <a:headEnd/>
            <a:tailEnd/>
          </a:ln>
        </p:spPr>
      </p:pic>
      <p:sp>
        <p:nvSpPr>
          <p:cNvPr id="3" name="Tijdelijke aanduiding voor dianummer 2"/>
          <p:cNvSpPr>
            <a:spLocks noGrp="1"/>
          </p:cNvSpPr>
          <p:nvPr>
            <p:ph type="sldNum" sz="quarter" idx="12"/>
          </p:nvPr>
        </p:nvSpPr>
        <p:spPr>
          <a:xfrm>
            <a:off x="30200" y="17626"/>
            <a:ext cx="298376" cy="264949"/>
          </a:xfrm>
        </p:spPr>
        <p:txBody>
          <a:bodyPr/>
          <a:lstStyle/>
          <a:p>
            <a:pPr>
              <a:defRPr/>
            </a:pPr>
            <a:fld id="{9A3C8EE0-EFC8-4879-AFAA-9C630F12445E}" type="slidenum">
              <a:rPr lang="nl-NL" sz="1800" smtClean="0"/>
              <a:pPr>
                <a:defRPr/>
              </a:pPr>
              <a:t>14</a:t>
            </a:fld>
            <a:endParaRPr lang="nl-NL" sz="1800" dirty="0"/>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8884" y="1700213"/>
            <a:ext cx="7056784" cy="44840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0704363"/>
      </p:ext>
    </p:extLst>
  </p:cSld>
  <p:clrMapOvr>
    <a:masterClrMapping/>
  </p:clrMapOvr>
  <p:transition advTm="24910">
    <p:wipe di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5013176"/>
            <a:ext cx="8229600" cy="1143000"/>
          </a:xfrm>
        </p:spPr>
        <p:txBody>
          <a:bodyPr/>
          <a:lstStyle/>
          <a:p>
            <a:pPr algn="ctr"/>
            <a:br>
              <a:rPr lang="en-GB" sz="4400" dirty="0"/>
            </a:br>
            <a:br>
              <a:rPr lang="en-GB" sz="4400" dirty="0"/>
            </a:br>
            <a:r>
              <a:rPr lang="en-GB" sz="4400" dirty="0">
                <a:solidFill>
                  <a:srgbClr val="FFFF00"/>
                </a:solidFill>
              </a:rPr>
              <a:t>Hoe </a:t>
            </a:r>
            <a:r>
              <a:rPr lang="en-GB" sz="4400" dirty="0" err="1">
                <a:solidFill>
                  <a:srgbClr val="FFFF00"/>
                </a:solidFill>
              </a:rPr>
              <a:t>komen</a:t>
            </a:r>
            <a:r>
              <a:rPr lang="en-GB" sz="4400" dirty="0">
                <a:solidFill>
                  <a:srgbClr val="FFFF00"/>
                </a:solidFill>
              </a:rPr>
              <a:t> we </a:t>
            </a:r>
            <a:r>
              <a:rPr lang="en-GB" sz="4400" dirty="0" err="1">
                <a:solidFill>
                  <a:srgbClr val="FFFF00"/>
                </a:solidFill>
              </a:rPr>
              <a:t>af</a:t>
            </a:r>
            <a:r>
              <a:rPr lang="en-GB" sz="4400" dirty="0">
                <a:solidFill>
                  <a:srgbClr val="FFFF00"/>
                </a:solidFill>
              </a:rPr>
              <a:t> van al die </a:t>
            </a:r>
            <a:r>
              <a:rPr lang="en-GB" sz="4400" dirty="0" err="1">
                <a:solidFill>
                  <a:srgbClr val="FFFF00"/>
                </a:solidFill>
              </a:rPr>
              <a:t>ellende</a:t>
            </a:r>
            <a:r>
              <a:rPr lang="en-GB" sz="4400" dirty="0">
                <a:solidFill>
                  <a:srgbClr val="FFFF00"/>
                </a:solidFill>
              </a:rPr>
              <a:t> van de </a:t>
            </a:r>
            <a:r>
              <a:rPr lang="en-GB" sz="4400" dirty="0" err="1">
                <a:solidFill>
                  <a:srgbClr val="FFFF00"/>
                </a:solidFill>
              </a:rPr>
              <a:t>scheepvaart</a:t>
            </a:r>
            <a:r>
              <a:rPr lang="en-GB" sz="4400" dirty="0">
                <a:solidFill>
                  <a:srgbClr val="FFFF00"/>
                </a:solidFill>
              </a:rPr>
              <a:t>?</a:t>
            </a:r>
            <a:br>
              <a:rPr lang="en-GB" sz="4400">
                <a:solidFill>
                  <a:srgbClr val="FFFF00"/>
                </a:solidFill>
              </a:rPr>
            </a:br>
            <a:br>
              <a:rPr lang="en-GB" sz="4400">
                <a:solidFill>
                  <a:srgbClr val="FFFF00"/>
                </a:solidFill>
              </a:rPr>
            </a:br>
            <a:r>
              <a:rPr lang="en-GB" sz="4400">
                <a:solidFill>
                  <a:srgbClr val="FFFF00"/>
                </a:solidFill>
              </a:rPr>
              <a:t>Wat </a:t>
            </a:r>
            <a:r>
              <a:rPr lang="en-GB" sz="4400" dirty="0" err="1">
                <a:solidFill>
                  <a:srgbClr val="FFFF00"/>
                </a:solidFill>
              </a:rPr>
              <a:t>kunnen</a:t>
            </a:r>
            <a:r>
              <a:rPr lang="en-GB" sz="4400" dirty="0">
                <a:solidFill>
                  <a:srgbClr val="FFFF00"/>
                </a:solidFill>
              </a:rPr>
              <a:t> we </a:t>
            </a:r>
            <a:r>
              <a:rPr lang="en-GB" sz="4400" dirty="0" err="1">
                <a:solidFill>
                  <a:srgbClr val="FFFF00"/>
                </a:solidFill>
              </a:rPr>
              <a:t>doen</a:t>
            </a:r>
            <a:r>
              <a:rPr lang="en-GB" sz="4400" dirty="0">
                <a:solidFill>
                  <a:srgbClr val="FFFF00"/>
                </a:solidFill>
              </a:rPr>
              <a:t> om het </a:t>
            </a:r>
            <a:r>
              <a:rPr lang="en-GB" sz="4400" dirty="0" err="1">
                <a:solidFill>
                  <a:srgbClr val="FFFF00"/>
                </a:solidFill>
              </a:rPr>
              <a:t>klimaat</a:t>
            </a:r>
            <a:r>
              <a:rPr lang="en-GB" sz="4400" dirty="0">
                <a:solidFill>
                  <a:srgbClr val="FFFF00"/>
                </a:solidFill>
              </a:rPr>
              <a:t> voor </a:t>
            </a:r>
            <a:r>
              <a:rPr lang="en-GB" sz="4400" dirty="0" err="1">
                <a:solidFill>
                  <a:srgbClr val="FFFF00"/>
                </a:solidFill>
              </a:rPr>
              <a:t>te</a:t>
            </a:r>
            <a:r>
              <a:rPr lang="en-GB" sz="4400" dirty="0">
                <a:solidFill>
                  <a:srgbClr val="FFFF00"/>
                </a:solidFill>
              </a:rPr>
              <a:t> </a:t>
            </a:r>
            <a:r>
              <a:rPr lang="en-GB" sz="4400" dirty="0" err="1">
                <a:solidFill>
                  <a:srgbClr val="FFFF00"/>
                </a:solidFill>
              </a:rPr>
              <a:t>zijn</a:t>
            </a:r>
            <a:r>
              <a:rPr lang="en-GB" sz="4400" dirty="0">
                <a:solidFill>
                  <a:srgbClr val="FFFF00"/>
                </a:solidFill>
              </a:rPr>
              <a:t>?</a:t>
            </a:r>
            <a:br>
              <a:rPr lang="en-GB" sz="4400" dirty="0">
                <a:solidFill>
                  <a:srgbClr val="FFFF00"/>
                </a:solidFill>
              </a:rPr>
            </a:br>
            <a:br>
              <a:rPr lang="en-GB" sz="4400" dirty="0">
                <a:solidFill>
                  <a:srgbClr val="FFFF00"/>
                </a:solidFill>
              </a:rPr>
            </a:br>
            <a:r>
              <a:rPr lang="en-GB" sz="4400" dirty="0" err="1">
                <a:solidFill>
                  <a:srgbClr val="FFFF00"/>
                </a:solidFill>
              </a:rPr>
              <a:t>Wanneer</a:t>
            </a:r>
            <a:r>
              <a:rPr lang="en-GB" sz="4400" dirty="0">
                <a:solidFill>
                  <a:srgbClr val="FFFF00"/>
                </a:solidFill>
              </a:rPr>
              <a:t> </a:t>
            </a:r>
            <a:r>
              <a:rPr lang="en-GB" sz="4400" dirty="0" err="1">
                <a:solidFill>
                  <a:srgbClr val="FFFF00"/>
                </a:solidFill>
              </a:rPr>
              <a:t>gaan</a:t>
            </a:r>
            <a:r>
              <a:rPr lang="en-GB" sz="4400" dirty="0">
                <a:solidFill>
                  <a:srgbClr val="FFFF00"/>
                </a:solidFill>
              </a:rPr>
              <a:t> we </a:t>
            </a:r>
            <a:r>
              <a:rPr lang="en-GB" sz="4400" dirty="0" err="1">
                <a:solidFill>
                  <a:srgbClr val="FFFF00"/>
                </a:solidFill>
              </a:rPr>
              <a:t>eindelijk</a:t>
            </a:r>
            <a:r>
              <a:rPr lang="en-GB" sz="4400" dirty="0">
                <a:solidFill>
                  <a:srgbClr val="FFFF00"/>
                </a:solidFill>
              </a:rPr>
              <a:t> de </a:t>
            </a:r>
            <a:r>
              <a:rPr lang="en-GB" sz="4400" dirty="0" err="1">
                <a:solidFill>
                  <a:srgbClr val="FFFF00"/>
                </a:solidFill>
              </a:rPr>
              <a:t>juiste</a:t>
            </a:r>
            <a:r>
              <a:rPr lang="en-GB" sz="4400" dirty="0">
                <a:solidFill>
                  <a:srgbClr val="FFFF00"/>
                </a:solidFill>
              </a:rPr>
              <a:t> </a:t>
            </a:r>
            <a:r>
              <a:rPr lang="en-GB" sz="4400" dirty="0" err="1">
                <a:solidFill>
                  <a:srgbClr val="FFFF00"/>
                </a:solidFill>
              </a:rPr>
              <a:t>maatregelen</a:t>
            </a:r>
            <a:r>
              <a:rPr lang="en-GB" sz="4400" dirty="0">
                <a:solidFill>
                  <a:srgbClr val="FFFF00"/>
                </a:solidFill>
              </a:rPr>
              <a:t> </a:t>
            </a:r>
            <a:r>
              <a:rPr lang="en-GB" sz="4400" dirty="0" err="1">
                <a:solidFill>
                  <a:srgbClr val="FFFF00"/>
                </a:solidFill>
              </a:rPr>
              <a:t>bedenken</a:t>
            </a:r>
            <a:r>
              <a:rPr lang="en-GB" sz="4400" dirty="0">
                <a:solidFill>
                  <a:srgbClr val="FFFF00"/>
                </a:solidFill>
              </a:rPr>
              <a:t> en </a:t>
            </a:r>
            <a:r>
              <a:rPr lang="en-GB" sz="4400" dirty="0" err="1">
                <a:solidFill>
                  <a:srgbClr val="FFFF00"/>
                </a:solidFill>
              </a:rPr>
              <a:t>uitvoeren</a:t>
            </a:r>
            <a:r>
              <a:rPr lang="en-GB" sz="4400" dirty="0">
                <a:solidFill>
                  <a:srgbClr val="FFFF00"/>
                </a:solidFill>
              </a:rPr>
              <a:t>?</a:t>
            </a:r>
          </a:p>
        </p:txBody>
      </p:sp>
    </p:spTree>
    <p:extLst>
      <p:ext uri="{BB962C8B-B14F-4D97-AF65-F5344CB8AC3E}">
        <p14:creationId xmlns:p14="http://schemas.microsoft.com/office/powerpoint/2010/main" val="28633148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GB" dirty="0"/>
              <a:t>Dank </a:t>
            </a:r>
            <a:r>
              <a:rPr lang="en-GB" dirty="0" err="1"/>
              <a:t>voor</a:t>
            </a:r>
            <a:r>
              <a:rPr lang="en-GB" dirty="0"/>
              <a:t> </a:t>
            </a:r>
            <a:r>
              <a:rPr lang="en-GB" dirty="0" err="1"/>
              <a:t>uw</a:t>
            </a:r>
            <a:r>
              <a:rPr lang="en-GB" dirty="0"/>
              <a:t> </a:t>
            </a:r>
            <a:r>
              <a:rPr lang="en-GB" dirty="0" err="1"/>
              <a:t>aandacht</a:t>
            </a:r>
            <a:r>
              <a:rPr lang="en-GB" dirty="0"/>
              <a:t>!</a:t>
            </a:r>
          </a:p>
        </p:txBody>
      </p:sp>
      <p:pic>
        <p:nvPicPr>
          <p:cNvPr id="5" name="Tijdelijke aanduiding voor inhoud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90201" y="1935163"/>
            <a:ext cx="6763597" cy="4389437"/>
          </a:xfrm>
        </p:spPr>
      </p:pic>
    </p:spTree>
    <p:extLst>
      <p:ext uri="{BB962C8B-B14F-4D97-AF65-F5344CB8AC3E}">
        <p14:creationId xmlns:p14="http://schemas.microsoft.com/office/powerpoint/2010/main" val="28625688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11560" y="620688"/>
            <a:ext cx="7340352" cy="2450703"/>
          </a:xfrm>
        </p:spPr>
        <p:txBody>
          <a:bodyPr anchor="t" anchorCtr="0">
            <a:noAutofit/>
          </a:bodyPr>
          <a:lstStyle/>
          <a:p>
            <a:pPr algn="l" fontAlgn="auto">
              <a:spcAft>
                <a:spcPts val="0"/>
              </a:spcAft>
              <a:defRPr/>
            </a:pPr>
            <a:r>
              <a:rPr lang="nl-NL" sz="2800" dirty="0">
                <a:solidFill>
                  <a:schemeClr val="accent3">
                    <a:lumMod val="60000"/>
                    <a:lumOff val="40000"/>
                  </a:schemeClr>
                </a:solidFill>
                <a:effectLst>
                  <a:outerShdw blurRad="38100" dist="38100" dir="2700000" algn="tl">
                    <a:srgbClr val="000000">
                      <a:alpha val="43137"/>
                    </a:srgbClr>
                  </a:outerShdw>
                </a:effectLst>
              </a:rPr>
              <a:t>20 jaar nevengeul Leeuwense Waard en mogelijke </a:t>
            </a:r>
            <a:r>
              <a:rPr lang="nl-NL" sz="2800">
                <a:solidFill>
                  <a:schemeClr val="accent3">
                    <a:lumMod val="60000"/>
                    <a:lumOff val="40000"/>
                  </a:schemeClr>
                </a:solidFill>
                <a:effectLst>
                  <a:outerShdw blurRad="38100" dist="38100" dir="2700000" algn="tl">
                    <a:srgbClr val="000000">
                      <a:alpha val="43137"/>
                    </a:srgbClr>
                  </a:outerShdw>
                </a:effectLst>
              </a:rPr>
              <a:t>trend klimaatverandering </a:t>
            </a:r>
            <a:br>
              <a:rPr lang="nl-NL" sz="2800" dirty="0">
                <a:solidFill>
                  <a:schemeClr val="accent3">
                    <a:lumMod val="60000"/>
                    <a:lumOff val="40000"/>
                  </a:schemeClr>
                </a:solidFill>
                <a:effectLst>
                  <a:outerShdw blurRad="38100" dist="38100" dir="2700000" algn="tl">
                    <a:srgbClr val="000000">
                      <a:alpha val="43137"/>
                    </a:srgbClr>
                  </a:outerShdw>
                </a:effectLst>
              </a:rPr>
            </a:br>
            <a:br>
              <a:rPr lang="nl-NL" sz="2800" dirty="0">
                <a:solidFill>
                  <a:schemeClr val="accent3">
                    <a:lumMod val="60000"/>
                    <a:lumOff val="40000"/>
                  </a:schemeClr>
                </a:solidFill>
                <a:effectLst>
                  <a:outerShdw blurRad="38100" dist="38100" dir="2700000" algn="tl">
                    <a:srgbClr val="000000">
                      <a:alpha val="43137"/>
                    </a:srgbClr>
                  </a:outerShdw>
                </a:effectLst>
              </a:rPr>
            </a:br>
            <a:br>
              <a:rPr lang="nl-NL" sz="4000" dirty="0">
                <a:solidFill>
                  <a:schemeClr val="bg2">
                    <a:lumMod val="20000"/>
                    <a:lumOff val="80000"/>
                  </a:schemeClr>
                </a:solidFill>
                <a:effectLst/>
              </a:rPr>
            </a:br>
            <a:br>
              <a:rPr lang="nl-NL" sz="4000" dirty="0">
                <a:solidFill>
                  <a:schemeClr val="bg2">
                    <a:lumMod val="20000"/>
                    <a:lumOff val="80000"/>
                  </a:schemeClr>
                </a:solidFill>
                <a:effectLst/>
              </a:rPr>
            </a:br>
            <a:endParaRPr lang="nl-NL" sz="4000" dirty="0">
              <a:solidFill>
                <a:schemeClr val="bg2">
                  <a:lumMod val="20000"/>
                  <a:lumOff val="80000"/>
                </a:schemeClr>
              </a:solidFill>
              <a:effectLst/>
            </a:endParaRPr>
          </a:p>
        </p:txBody>
      </p:sp>
      <p:cxnSp>
        <p:nvCxnSpPr>
          <p:cNvPr id="7" name="Rechte verbindingslijn 6"/>
          <p:cNvCxnSpPr/>
          <p:nvPr/>
        </p:nvCxnSpPr>
        <p:spPr>
          <a:xfrm flipH="1">
            <a:off x="179388" y="1700213"/>
            <a:ext cx="8280400" cy="0"/>
          </a:xfrm>
          <a:prstGeom prst="line">
            <a:avLst/>
          </a:prstGeom>
        </p:spPr>
        <p:style>
          <a:lnRef idx="1">
            <a:schemeClr val="accent1"/>
          </a:lnRef>
          <a:fillRef idx="0">
            <a:schemeClr val="accent1"/>
          </a:fillRef>
          <a:effectRef idx="0">
            <a:schemeClr val="accent1"/>
          </a:effectRef>
          <a:fontRef idx="minor">
            <a:schemeClr val="tx1"/>
          </a:fontRef>
        </p:style>
      </p:cxnSp>
      <p:pic>
        <p:nvPicPr>
          <p:cNvPr id="9" name="Afbeelding 8"/>
          <p:cNvPicPr/>
          <p:nvPr/>
        </p:nvPicPr>
        <p:blipFill>
          <a:blip r:embed="rId3"/>
          <a:srcRect/>
          <a:stretch>
            <a:fillRect/>
          </a:stretch>
        </p:blipFill>
        <p:spPr bwMode="auto">
          <a:xfrm>
            <a:off x="7965668" y="6175176"/>
            <a:ext cx="1178331" cy="692696"/>
          </a:xfrm>
          <a:prstGeom prst="rect">
            <a:avLst/>
          </a:prstGeom>
          <a:noFill/>
          <a:ln w="9525">
            <a:noFill/>
            <a:miter lim="800000"/>
            <a:headEnd/>
            <a:tailEnd/>
          </a:ln>
        </p:spPr>
      </p:pic>
      <p:sp>
        <p:nvSpPr>
          <p:cNvPr id="3" name="Tijdelijke aanduiding voor dianummer 2"/>
          <p:cNvSpPr>
            <a:spLocks noGrp="1"/>
          </p:cNvSpPr>
          <p:nvPr>
            <p:ph type="sldNum" sz="quarter" idx="12"/>
          </p:nvPr>
        </p:nvSpPr>
        <p:spPr>
          <a:xfrm>
            <a:off x="30200" y="17626"/>
            <a:ext cx="298376" cy="264949"/>
          </a:xfrm>
        </p:spPr>
        <p:txBody>
          <a:bodyPr/>
          <a:lstStyle/>
          <a:p>
            <a:pPr>
              <a:defRPr/>
            </a:pPr>
            <a:fld id="{9A3C8EE0-EFC8-4879-AFAA-9C630F12445E}" type="slidenum">
              <a:rPr lang="nl-NL" sz="1800" smtClean="0"/>
              <a:pPr>
                <a:defRPr/>
              </a:pPr>
              <a:t>17</a:t>
            </a:fld>
            <a:endParaRPr lang="nl-NL" sz="1800" dirty="0"/>
          </a:p>
        </p:txBody>
      </p:sp>
      <p:pic>
        <p:nvPicPr>
          <p:cNvPr id="11" name="Afbeelding 10">
            <a:extLst>
              <a:ext uri="{FF2B5EF4-FFF2-40B4-BE49-F238E27FC236}">
                <a16:creationId xmlns:a16="http://schemas.microsoft.com/office/drawing/2014/main" id="{A82C5E97-934F-1A94-41B6-1D9FD94A71FB}"/>
              </a:ext>
            </a:extLst>
          </p:cNvPr>
          <p:cNvPicPr>
            <a:picLocks noChangeAspect="1"/>
          </p:cNvPicPr>
          <p:nvPr/>
        </p:nvPicPr>
        <p:blipFill>
          <a:blip r:embed="rId4"/>
          <a:stretch>
            <a:fillRect/>
          </a:stretch>
        </p:blipFill>
        <p:spPr>
          <a:xfrm>
            <a:off x="663544" y="1628800"/>
            <a:ext cx="3068453" cy="4773149"/>
          </a:xfrm>
          <a:prstGeom prst="rect">
            <a:avLst/>
          </a:prstGeom>
        </p:spPr>
      </p:pic>
      <p:graphicFrame>
        <p:nvGraphicFramePr>
          <p:cNvPr id="16" name="Grafiek 15">
            <a:extLst>
              <a:ext uri="{FF2B5EF4-FFF2-40B4-BE49-F238E27FC236}">
                <a16:creationId xmlns:a16="http://schemas.microsoft.com/office/drawing/2014/main" id="{6238CECB-39C9-CA80-356F-B89FE56832E0}"/>
              </a:ext>
            </a:extLst>
          </p:cNvPr>
          <p:cNvGraphicFramePr>
            <a:graphicFrameLocks/>
          </p:cNvGraphicFramePr>
          <p:nvPr>
            <p:extLst>
              <p:ext uri="{D42A27DB-BD31-4B8C-83A1-F6EECF244321}">
                <p14:modId xmlns:p14="http://schemas.microsoft.com/office/powerpoint/2010/main" val="3411736347"/>
              </p:ext>
            </p:extLst>
          </p:nvPr>
        </p:nvGraphicFramePr>
        <p:xfrm>
          <a:off x="3782319" y="1630773"/>
          <a:ext cx="5197037" cy="454440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951017915"/>
      </p:ext>
    </p:extLst>
  </p:cSld>
  <p:clrMapOvr>
    <a:masterClrMapping/>
  </p:clrMapOvr>
  <p:transition advTm="24910">
    <p:wipe di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11560" y="620688"/>
            <a:ext cx="7340352" cy="2450703"/>
          </a:xfrm>
        </p:spPr>
        <p:txBody>
          <a:bodyPr anchor="t" anchorCtr="0">
            <a:noAutofit/>
          </a:bodyPr>
          <a:lstStyle/>
          <a:p>
            <a:pPr algn="l" fontAlgn="auto">
              <a:spcAft>
                <a:spcPts val="0"/>
              </a:spcAft>
              <a:defRPr/>
            </a:pPr>
            <a:r>
              <a:rPr lang="nl-NL" sz="2800" dirty="0">
                <a:solidFill>
                  <a:schemeClr val="accent3">
                    <a:lumMod val="60000"/>
                    <a:lumOff val="40000"/>
                  </a:schemeClr>
                </a:solidFill>
                <a:effectLst>
                  <a:outerShdw blurRad="38100" dist="38100" dir="2700000" algn="tl">
                    <a:srgbClr val="000000">
                      <a:alpha val="43137"/>
                    </a:srgbClr>
                  </a:outerShdw>
                </a:effectLst>
              </a:rPr>
              <a:t>20 jaar nevengeul Leeuwense Waard en </a:t>
            </a:r>
            <a:br>
              <a:rPr lang="nl-NL" sz="2800" dirty="0">
                <a:solidFill>
                  <a:schemeClr val="accent3">
                    <a:lumMod val="60000"/>
                    <a:lumOff val="40000"/>
                  </a:schemeClr>
                </a:solidFill>
                <a:effectLst>
                  <a:outerShdw blurRad="38100" dist="38100" dir="2700000" algn="tl">
                    <a:srgbClr val="000000">
                      <a:alpha val="43137"/>
                    </a:srgbClr>
                  </a:outerShdw>
                </a:effectLst>
              </a:rPr>
            </a:br>
            <a:r>
              <a:rPr lang="nl-NL" sz="2800" dirty="0">
                <a:solidFill>
                  <a:schemeClr val="accent3">
                    <a:lumMod val="60000"/>
                    <a:lumOff val="40000"/>
                  </a:schemeClr>
                </a:solidFill>
                <a:effectLst>
                  <a:outerShdw blurRad="38100" dist="38100" dir="2700000" algn="tl">
                    <a:srgbClr val="000000">
                      <a:alpha val="43137"/>
                    </a:srgbClr>
                  </a:outerShdw>
                </a:effectLst>
              </a:rPr>
              <a:t>2 jarige proef met bomen</a:t>
            </a:r>
            <a:br>
              <a:rPr lang="nl-NL" sz="2800" dirty="0">
                <a:solidFill>
                  <a:schemeClr val="accent3">
                    <a:lumMod val="60000"/>
                    <a:lumOff val="40000"/>
                  </a:schemeClr>
                </a:solidFill>
                <a:effectLst>
                  <a:outerShdw blurRad="38100" dist="38100" dir="2700000" algn="tl">
                    <a:srgbClr val="000000">
                      <a:alpha val="43137"/>
                    </a:srgbClr>
                  </a:outerShdw>
                </a:effectLst>
              </a:rPr>
            </a:br>
            <a:br>
              <a:rPr lang="nl-NL" sz="4000" dirty="0">
                <a:solidFill>
                  <a:schemeClr val="bg2">
                    <a:lumMod val="20000"/>
                    <a:lumOff val="80000"/>
                  </a:schemeClr>
                </a:solidFill>
                <a:effectLst/>
              </a:rPr>
            </a:br>
            <a:br>
              <a:rPr lang="nl-NL" sz="4000" dirty="0">
                <a:solidFill>
                  <a:schemeClr val="bg2">
                    <a:lumMod val="20000"/>
                    <a:lumOff val="80000"/>
                  </a:schemeClr>
                </a:solidFill>
                <a:effectLst/>
              </a:rPr>
            </a:br>
            <a:endParaRPr lang="nl-NL" sz="4000" dirty="0">
              <a:solidFill>
                <a:schemeClr val="bg2">
                  <a:lumMod val="20000"/>
                  <a:lumOff val="80000"/>
                </a:schemeClr>
              </a:solidFill>
              <a:effectLst/>
            </a:endParaRPr>
          </a:p>
        </p:txBody>
      </p:sp>
      <p:cxnSp>
        <p:nvCxnSpPr>
          <p:cNvPr id="7" name="Rechte verbindingslijn 6"/>
          <p:cNvCxnSpPr/>
          <p:nvPr/>
        </p:nvCxnSpPr>
        <p:spPr>
          <a:xfrm flipH="1">
            <a:off x="179388" y="1700213"/>
            <a:ext cx="8280400" cy="0"/>
          </a:xfrm>
          <a:prstGeom prst="line">
            <a:avLst/>
          </a:prstGeom>
        </p:spPr>
        <p:style>
          <a:lnRef idx="1">
            <a:schemeClr val="accent1"/>
          </a:lnRef>
          <a:fillRef idx="0">
            <a:schemeClr val="accent1"/>
          </a:fillRef>
          <a:effectRef idx="0">
            <a:schemeClr val="accent1"/>
          </a:effectRef>
          <a:fontRef idx="minor">
            <a:schemeClr val="tx1"/>
          </a:fontRef>
        </p:style>
      </p:cxnSp>
      <p:pic>
        <p:nvPicPr>
          <p:cNvPr id="9" name="Afbeelding 8"/>
          <p:cNvPicPr/>
          <p:nvPr/>
        </p:nvPicPr>
        <p:blipFill>
          <a:blip r:embed="rId3"/>
          <a:srcRect/>
          <a:stretch>
            <a:fillRect/>
          </a:stretch>
        </p:blipFill>
        <p:spPr bwMode="auto">
          <a:xfrm>
            <a:off x="7965668" y="6175176"/>
            <a:ext cx="1178331" cy="692696"/>
          </a:xfrm>
          <a:prstGeom prst="rect">
            <a:avLst/>
          </a:prstGeom>
          <a:noFill/>
          <a:ln w="9525">
            <a:noFill/>
            <a:miter lim="800000"/>
            <a:headEnd/>
            <a:tailEnd/>
          </a:ln>
        </p:spPr>
      </p:pic>
      <p:sp>
        <p:nvSpPr>
          <p:cNvPr id="3" name="Tijdelijke aanduiding voor dianummer 2"/>
          <p:cNvSpPr>
            <a:spLocks noGrp="1"/>
          </p:cNvSpPr>
          <p:nvPr>
            <p:ph type="sldNum" sz="quarter" idx="12"/>
          </p:nvPr>
        </p:nvSpPr>
        <p:spPr>
          <a:xfrm>
            <a:off x="30200" y="17626"/>
            <a:ext cx="298376" cy="264949"/>
          </a:xfrm>
        </p:spPr>
        <p:txBody>
          <a:bodyPr/>
          <a:lstStyle/>
          <a:p>
            <a:pPr>
              <a:defRPr/>
            </a:pPr>
            <a:fld id="{9A3C8EE0-EFC8-4879-AFAA-9C630F12445E}" type="slidenum">
              <a:rPr lang="nl-NL" sz="1800" smtClean="0"/>
              <a:pPr>
                <a:defRPr/>
              </a:pPr>
              <a:t>18</a:t>
            </a:fld>
            <a:endParaRPr lang="nl-NL" sz="1800" dirty="0"/>
          </a:p>
        </p:txBody>
      </p:sp>
      <p:graphicFrame>
        <p:nvGraphicFramePr>
          <p:cNvPr id="8" name="Tabel 7"/>
          <p:cNvGraphicFramePr>
            <a:graphicFrameLocks noGrp="1"/>
          </p:cNvGraphicFramePr>
          <p:nvPr/>
        </p:nvGraphicFramePr>
        <p:xfrm>
          <a:off x="611560" y="1628800"/>
          <a:ext cx="7184392" cy="4389418"/>
        </p:xfrm>
        <a:graphic>
          <a:graphicData uri="http://schemas.openxmlformats.org/drawingml/2006/table">
            <a:tbl>
              <a:tblPr/>
              <a:tblGrid>
                <a:gridCol w="1146840">
                  <a:extLst>
                    <a:ext uri="{9D8B030D-6E8A-4147-A177-3AD203B41FA5}">
                      <a16:colId xmlns:a16="http://schemas.microsoft.com/office/drawing/2014/main" val="20000"/>
                    </a:ext>
                  </a:extLst>
                </a:gridCol>
                <a:gridCol w="377347">
                  <a:extLst>
                    <a:ext uri="{9D8B030D-6E8A-4147-A177-3AD203B41FA5}">
                      <a16:colId xmlns:a16="http://schemas.microsoft.com/office/drawing/2014/main" val="20001"/>
                    </a:ext>
                  </a:extLst>
                </a:gridCol>
                <a:gridCol w="377347">
                  <a:extLst>
                    <a:ext uri="{9D8B030D-6E8A-4147-A177-3AD203B41FA5}">
                      <a16:colId xmlns:a16="http://schemas.microsoft.com/office/drawing/2014/main" val="20002"/>
                    </a:ext>
                  </a:extLst>
                </a:gridCol>
                <a:gridCol w="377347">
                  <a:extLst>
                    <a:ext uri="{9D8B030D-6E8A-4147-A177-3AD203B41FA5}">
                      <a16:colId xmlns:a16="http://schemas.microsoft.com/office/drawing/2014/main" val="20003"/>
                    </a:ext>
                  </a:extLst>
                </a:gridCol>
                <a:gridCol w="377347">
                  <a:extLst>
                    <a:ext uri="{9D8B030D-6E8A-4147-A177-3AD203B41FA5}">
                      <a16:colId xmlns:a16="http://schemas.microsoft.com/office/drawing/2014/main" val="20004"/>
                    </a:ext>
                  </a:extLst>
                </a:gridCol>
                <a:gridCol w="377347">
                  <a:extLst>
                    <a:ext uri="{9D8B030D-6E8A-4147-A177-3AD203B41FA5}">
                      <a16:colId xmlns:a16="http://schemas.microsoft.com/office/drawing/2014/main" val="20005"/>
                    </a:ext>
                  </a:extLst>
                </a:gridCol>
                <a:gridCol w="377347">
                  <a:extLst>
                    <a:ext uri="{9D8B030D-6E8A-4147-A177-3AD203B41FA5}">
                      <a16:colId xmlns:a16="http://schemas.microsoft.com/office/drawing/2014/main" val="20006"/>
                    </a:ext>
                  </a:extLst>
                </a:gridCol>
                <a:gridCol w="377347">
                  <a:extLst>
                    <a:ext uri="{9D8B030D-6E8A-4147-A177-3AD203B41FA5}">
                      <a16:colId xmlns:a16="http://schemas.microsoft.com/office/drawing/2014/main" val="20007"/>
                    </a:ext>
                  </a:extLst>
                </a:gridCol>
                <a:gridCol w="377347">
                  <a:extLst>
                    <a:ext uri="{9D8B030D-6E8A-4147-A177-3AD203B41FA5}">
                      <a16:colId xmlns:a16="http://schemas.microsoft.com/office/drawing/2014/main" val="20008"/>
                    </a:ext>
                  </a:extLst>
                </a:gridCol>
                <a:gridCol w="377347">
                  <a:extLst>
                    <a:ext uri="{9D8B030D-6E8A-4147-A177-3AD203B41FA5}">
                      <a16:colId xmlns:a16="http://schemas.microsoft.com/office/drawing/2014/main" val="20009"/>
                    </a:ext>
                  </a:extLst>
                </a:gridCol>
                <a:gridCol w="377347">
                  <a:extLst>
                    <a:ext uri="{9D8B030D-6E8A-4147-A177-3AD203B41FA5}">
                      <a16:colId xmlns:a16="http://schemas.microsoft.com/office/drawing/2014/main" val="20010"/>
                    </a:ext>
                  </a:extLst>
                </a:gridCol>
                <a:gridCol w="377347">
                  <a:extLst>
                    <a:ext uri="{9D8B030D-6E8A-4147-A177-3AD203B41FA5}">
                      <a16:colId xmlns:a16="http://schemas.microsoft.com/office/drawing/2014/main" val="20011"/>
                    </a:ext>
                  </a:extLst>
                </a:gridCol>
                <a:gridCol w="377347">
                  <a:extLst>
                    <a:ext uri="{9D8B030D-6E8A-4147-A177-3AD203B41FA5}">
                      <a16:colId xmlns:a16="http://schemas.microsoft.com/office/drawing/2014/main" val="20012"/>
                    </a:ext>
                  </a:extLst>
                </a:gridCol>
                <a:gridCol w="377347">
                  <a:extLst>
                    <a:ext uri="{9D8B030D-6E8A-4147-A177-3AD203B41FA5}">
                      <a16:colId xmlns:a16="http://schemas.microsoft.com/office/drawing/2014/main" val="20013"/>
                    </a:ext>
                  </a:extLst>
                </a:gridCol>
                <a:gridCol w="377347">
                  <a:extLst>
                    <a:ext uri="{9D8B030D-6E8A-4147-A177-3AD203B41FA5}">
                      <a16:colId xmlns:a16="http://schemas.microsoft.com/office/drawing/2014/main" val="20014"/>
                    </a:ext>
                  </a:extLst>
                </a:gridCol>
                <a:gridCol w="377347">
                  <a:extLst>
                    <a:ext uri="{9D8B030D-6E8A-4147-A177-3AD203B41FA5}">
                      <a16:colId xmlns:a16="http://schemas.microsoft.com/office/drawing/2014/main" val="20015"/>
                    </a:ext>
                  </a:extLst>
                </a:gridCol>
                <a:gridCol w="377347">
                  <a:extLst>
                    <a:ext uri="{9D8B030D-6E8A-4147-A177-3AD203B41FA5}">
                      <a16:colId xmlns:a16="http://schemas.microsoft.com/office/drawing/2014/main" val="20016"/>
                    </a:ext>
                  </a:extLst>
                </a:gridCol>
              </a:tblGrid>
              <a:tr h="283010">
                <a:tc>
                  <a:txBody>
                    <a:bodyPr/>
                    <a:lstStyle/>
                    <a:p>
                      <a:pPr algn="l" fontAlgn="ctr"/>
                      <a:r>
                        <a:rPr lang="en-GB" sz="600" b="0" i="0" u="none" strike="noStrike">
                          <a:solidFill>
                            <a:srgbClr val="FFFFFF"/>
                          </a:solidFill>
                          <a:effectLst/>
                          <a:latin typeface="Calibri"/>
                        </a:rPr>
                        <a:t>Kenmerkende soorten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ctr"/>
                      <a:r>
                        <a:rPr lang="en-GB" sz="600" b="0" i="0" u="none" strike="noStrike">
                          <a:solidFill>
                            <a:srgbClr val="FFFFFF"/>
                          </a:solidFill>
                          <a:effectLst/>
                          <a:latin typeface="Calibri"/>
                        </a:rPr>
                        <a:t>1994</a:t>
                      </a:r>
                    </a:p>
                  </a:txBody>
                  <a:tcPr marL="0" marR="0" marT="0" marB="0" ve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ctr"/>
                      <a:r>
                        <a:rPr lang="en-GB" sz="600" b="0" i="0" u="none" strike="noStrike">
                          <a:solidFill>
                            <a:srgbClr val="FFFFFF"/>
                          </a:solidFill>
                          <a:effectLst/>
                          <a:latin typeface="Calibri"/>
                        </a:rPr>
                        <a:t>1995</a:t>
                      </a:r>
                    </a:p>
                  </a:txBody>
                  <a:tcPr marL="0" marR="0" marT="0" marB="0" ve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ctr"/>
                      <a:r>
                        <a:rPr lang="en-GB" sz="600" b="0" i="0" u="none" strike="noStrike">
                          <a:solidFill>
                            <a:srgbClr val="FFFFFF"/>
                          </a:solidFill>
                          <a:effectLst/>
                          <a:latin typeface="Calibri"/>
                        </a:rPr>
                        <a:t>1996</a:t>
                      </a:r>
                    </a:p>
                  </a:txBody>
                  <a:tcPr marL="0" marR="0" marT="0" marB="0" ve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ctr"/>
                      <a:r>
                        <a:rPr lang="en-GB" sz="600" b="0" i="0" u="none" strike="noStrike">
                          <a:solidFill>
                            <a:srgbClr val="FFFFFF"/>
                          </a:solidFill>
                          <a:effectLst/>
                          <a:latin typeface="Calibri"/>
                        </a:rPr>
                        <a:t>1997</a:t>
                      </a:r>
                    </a:p>
                  </a:txBody>
                  <a:tcPr marL="0" marR="0" marT="0" marB="0" ve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ctr"/>
                      <a:r>
                        <a:rPr lang="en-GB" sz="600" b="0" i="0" u="none" strike="noStrike">
                          <a:solidFill>
                            <a:srgbClr val="FFFFFF"/>
                          </a:solidFill>
                          <a:effectLst/>
                          <a:latin typeface="Calibri"/>
                        </a:rPr>
                        <a:t>2000</a:t>
                      </a:r>
                    </a:p>
                  </a:txBody>
                  <a:tcPr marL="0" marR="0" marT="0" marB="0" ve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ctr"/>
                      <a:r>
                        <a:rPr lang="en-GB" sz="600" b="0" i="0" u="none" strike="noStrike">
                          <a:solidFill>
                            <a:srgbClr val="FFFFFF"/>
                          </a:solidFill>
                          <a:effectLst/>
                          <a:latin typeface="Calibri"/>
                        </a:rPr>
                        <a:t>2002</a:t>
                      </a:r>
                    </a:p>
                  </a:txBody>
                  <a:tcPr marL="0" marR="0" marT="0" marB="0" ve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ctr"/>
                      <a:r>
                        <a:rPr lang="en-GB" sz="600" b="0" i="0" u="none" strike="noStrike">
                          <a:solidFill>
                            <a:srgbClr val="FFFFFF"/>
                          </a:solidFill>
                          <a:effectLst/>
                          <a:latin typeface="Calibri"/>
                        </a:rPr>
                        <a:t>2004</a:t>
                      </a:r>
                    </a:p>
                  </a:txBody>
                  <a:tcPr marL="0" marR="0" marT="0" marB="0" ve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ctr"/>
                      <a:r>
                        <a:rPr lang="en-GB" sz="600" b="0" i="0" u="none" strike="noStrike">
                          <a:solidFill>
                            <a:srgbClr val="FFFFFF"/>
                          </a:solidFill>
                          <a:effectLst/>
                          <a:latin typeface="Calibri"/>
                        </a:rPr>
                        <a:t>2005</a:t>
                      </a:r>
                    </a:p>
                  </a:txBody>
                  <a:tcPr marL="0" marR="0" marT="0" marB="0" ve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ctr"/>
                      <a:r>
                        <a:rPr lang="en-GB" sz="600" b="0" i="0" u="none" strike="noStrike">
                          <a:solidFill>
                            <a:srgbClr val="FFFFFF"/>
                          </a:solidFill>
                          <a:effectLst/>
                          <a:latin typeface="Calibri"/>
                        </a:rPr>
                        <a:t>2006</a:t>
                      </a:r>
                    </a:p>
                  </a:txBody>
                  <a:tcPr marL="0" marR="0" marT="0" marB="0" ve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ctr"/>
                      <a:r>
                        <a:rPr lang="en-GB" sz="600" b="0" i="0" u="none" strike="noStrike">
                          <a:solidFill>
                            <a:srgbClr val="FFFFFF"/>
                          </a:solidFill>
                          <a:effectLst/>
                          <a:latin typeface="Calibri"/>
                        </a:rPr>
                        <a:t>2007</a:t>
                      </a:r>
                    </a:p>
                  </a:txBody>
                  <a:tcPr marL="0" marR="0" marT="0" marB="0" ve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ctr"/>
                      <a:r>
                        <a:rPr lang="en-GB" sz="600" b="0" i="0" u="none" strike="noStrike">
                          <a:solidFill>
                            <a:srgbClr val="FFFFFF"/>
                          </a:solidFill>
                          <a:effectLst/>
                          <a:latin typeface="Calibri"/>
                        </a:rPr>
                        <a:t>2008</a:t>
                      </a:r>
                    </a:p>
                  </a:txBody>
                  <a:tcPr marL="0" marR="0" marT="0" marB="0" ve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ctr"/>
                      <a:r>
                        <a:rPr lang="en-GB" sz="600" b="0" i="0" u="none" strike="noStrike">
                          <a:solidFill>
                            <a:srgbClr val="FFFFFF"/>
                          </a:solidFill>
                          <a:effectLst/>
                          <a:latin typeface="Calibri"/>
                        </a:rPr>
                        <a:t>2009</a:t>
                      </a:r>
                    </a:p>
                  </a:txBody>
                  <a:tcPr marL="0" marR="0" marT="0" marB="0" ve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ctr"/>
                      <a:r>
                        <a:rPr lang="en-GB" sz="600" b="0" i="0" u="none" strike="noStrike">
                          <a:solidFill>
                            <a:srgbClr val="FFFFFF"/>
                          </a:solidFill>
                          <a:effectLst/>
                          <a:latin typeface="Calibri"/>
                        </a:rPr>
                        <a:t>2010</a:t>
                      </a:r>
                    </a:p>
                  </a:txBody>
                  <a:tcPr marL="0" marR="0" marT="0" marB="0" ve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ctr"/>
                      <a:r>
                        <a:rPr lang="en-GB" sz="600" b="0" i="0" u="none" strike="noStrike">
                          <a:solidFill>
                            <a:srgbClr val="FFFFFF"/>
                          </a:solidFill>
                          <a:effectLst/>
                          <a:latin typeface="Calibri"/>
                        </a:rPr>
                        <a:t>2011</a:t>
                      </a:r>
                    </a:p>
                  </a:txBody>
                  <a:tcPr marL="0" marR="0" marT="0" marB="0" ve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ctr"/>
                      <a:r>
                        <a:rPr lang="en-GB" sz="600" b="0" i="0" u="none" strike="noStrike">
                          <a:solidFill>
                            <a:srgbClr val="FFFFFF"/>
                          </a:solidFill>
                          <a:effectLst/>
                          <a:latin typeface="Calibri"/>
                        </a:rPr>
                        <a:t>2013</a:t>
                      </a:r>
                    </a:p>
                  </a:txBody>
                  <a:tcPr marL="0" marR="0" marT="0" marB="0" ve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b"/>
                      <a:r>
                        <a:rPr lang="en-GB" sz="600" b="0" i="0" u="none" strike="noStrike">
                          <a:solidFill>
                            <a:srgbClr val="FFFF00"/>
                          </a:solidFill>
                          <a:effectLst/>
                          <a:latin typeface="Calibri"/>
                        </a:rPr>
                        <a:t>Bomen</a:t>
                      </a:r>
                    </a:p>
                  </a:txBody>
                  <a:tcPr marL="0" marR="0" marT="0" marB="0" vert="vert"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10000"/>
                  </a:ext>
                </a:extLst>
              </a:tr>
              <a:tr h="110984">
                <a:tc>
                  <a:txBody>
                    <a:bodyPr/>
                    <a:lstStyle/>
                    <a:p>
                      <a:pPr algn="l" fontAlgn="b"/>
                      <a:r>
                        <a:rPr lang="en-GB" sz="600" b="0" i="1" u="none" strike="noStrike" dirty="0" err="1">
                          <a:solidFill>
                            <a:srgbClr val="000000"/>
                          </a:solidFill>
                          <a:effectLst/>
                          <a:latin typeface="Calibri"/>
                        </a:rPr>
                        <a:t>Brillia</a:t>
                      </a:r>
                      <a:r>
                        <a:rPr lang="en-GB" sz="600" b="0" i="1" u="none" strike="noStrike" dirty="0">
                          <a:solidFill>
                            <a:srgbClr val="000000"/>
                          </a:solidFill>
                          <a:effectLst/>
                          <a:latin typeface="Calibri"/>
                        </a:rPr>
                        <a:t> </a:t>
                      </a:r>
                      <a:r>
                        <a:rPr lang="en-GB" sz="600" b="0" i="1" u="none" strike="noStrike" dirty="0" err="1">
                          <a:solidFill>
                            <a:srgbClr val="000000"/>
                          </a:solidFill>
                          <a:effectLst/>
                          <a:latin typeface="Calibri"/>
                        </a:rPr>
                        <a:t>longifurca</a:t>
                      </a:r>
                      <a:endParaRPr lang="en-GB" sz="600" b="0" i="1"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6B0A"/>
                    </a:solidFill>
                  </a:tcPr>
                </a:tc>
                <a:extLst>
                  <a:ext uri="{0D108BD9-81ED-4DB2-BD59-A6C34878D82A}">
                    <a16:rowId xmlns:a16="http://schemas.microsoft.com/office/drawing/2014/main" val="10001"/>
                  </a:ext>
                </a:extLst>
              </a:tr>
              <a:tr h="110984">
                <a:tc>
                  <a:txBody>
                    <a:bodyPr/>
                    <a:lstStyle/>
                    <a:p>
                      <a:pPr algn="l" fontAlgn="b"/>
                      <a:r>
                        <a:rPr lang="en-GB" sz="600" b="0" i="1" u="none" strike="noStrike">
                          <a:solidFill>
                            <a:srgbClr val="000000"/>
                          </a:solidFill>
                          <a:effectLst/>
                          <a:latin typeface="Calibri"/>
                        </a:rPr>
                        <a:t>Micropsectra apposita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10984">
                <a:tc>
                  <a:txBody>
                    <a:bodyPr/>
                    <a:lstStyle/>
                    <a:p>
                      <a:pPr algn="l" fontAlgn="b"/>
                      <a:r>
                        <a:rPr lang="en-GB" sz="600" b="0" i="1" u="none" strike="noStrike">
                          <a:solidFill>
                            <a:srgbClr val="000000"/>
                          </a:solidFill>
                          <a:effectLst/>
                          <a:latin typeface="Calibri"/>
                        </a:rPr>
                        <a:t>Polypedilum pedestre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6B0A"/>
                    </a:solidFill>
                  </a:tcPr>
                </a:tc>
                <a:extLst>
                  <a:ext uri="{0D108BD9-81ED-4DB2-BD59-A6C34878D82A}">
                    <a16:rowId xmlns:a16="http://schemas.microsoft.com/office/drawing/2014/main" val="10003"/>
                  </a:ext>
                </a:extLst>
              </a:tr>
              <a:tr h="110984">
                <a:tc>
                  <a:txBody>
                    <a:bodyPr/>
                    <a:lstStyle/>
                    <a:p>
                      <a:pPr algn="l" fontAlgn="b"/>
                      <a:r>
                        <a:rPr lang="en-GB" sz="600" b="0" i="1" u="none" strike="noStrike">
                          <a:solidFill>
                            <a:srgbClr val="000000"/>
                          </a:solidFill>
                          <a:effectLst/>
                          <a:latin typeface="Calibri"/>
                        </a:rPr>
                        <a:t>Rheotanytarsus photophilus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6B0A"/>
                    </a:solidFill>
                  </a:tcPr>
                </a:tc>
                <a:extLst>
                  <a:ext uri="{0D108BD9-81ED-4DB2-BD59-A6C34878D82A}">
                    <a16:rowId xmlns:a16="http://schemas.microsoft.com/office/drawing/2014/main" val="10004"/>
                  </a:ext>
                </a:extLst>
              </a:tr>
              <a:tr h="110984">
                <a:tc>
                  <a:txBody>
                    <a:bodyPr/>
                    <a:lstStyle/>
                    <a:p>
                      <a:pPr algn="l" fontAlgn="b"/>
                      <a:r>
                        <a:rPr lang="en-GB" sz="600" b="0" i="1" u="none" strike="noStrike">
                          <a:solidFill>
                            <a:srgbClr val="000000"/>
                          </a:solidFill>
                          <a:effectLst/>
                          <a:latin typeface="Calibri"/>
                        </a:rPr>
                        <a:t>Synorthocladius semivirens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10984">
                <a:tc>
                  <a:txBody>
                    <a:bodyPr/>
                    <a:lstStyle/>
                    <a:p>
                      <a:pPr algn="l" fontAlgn="b"/>
                      <a:r>
                        <a:rPr lang="en-GB" sz="600" b="0" i="1" u="none" strike="noStrike">
                          <a:solidFill>
                            <a:srgbClr val="000000"/>
                          </a:solidFill>
                          <a:effectLst/>
                          <a:latin typeface="Calibri"/>
                        </a:rPr>
                        <a:t>Brillia bifida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6B0A"/>
                    </a:solidFill>
                  </a:tcPr>
                </a:tc>
                <a:extLst>
                  <a:ext uri="{0D108BD9-81ED-4DB2-BD59-A6C34878D82A}">
                    <a16:rowId xmlns:a16="http://schemas.microsoft.com/office/drawing/2014/main" val="10006"/>
                  </a:ext>
                </a:extLst>
              </a:tr>
              <a:tr h="110984">
                <a:tc>
                  <a:txBody>
                    <a:bodyPr/>
                    <a:lstStyle/>
                    <a:p>
                      <a:pPr algn="l" fontAlgn="b"/>
                      <a:r>
                        <a:rPr lang="en-GB" sz="600" b="0" i="1" u="none" strike="noStrike">
                          <a:solidFill>
                            <a:srgbClr val="000000"/>
                          </a:solidFill>
                          <a:effectLst/>
                          <a:latin typeface="Calibri"/>
                        </a:rPr>
                        <a:t>Rheotanytarsus rhenanus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6B0A"/>
                    </a:solidFill>
                  </a:tcPr>
                </a:tc>
                <a:extLst>
                  <a:ext uri="{0D108BD9-81ED-4DB2-BD59-A6C34878D82A}">
                    <a16:rowId xmlns:a16="http://schemas.microsoft.com/office/drawing/2014/main" val="10007"/>
                  </a:ext>
                </a:extLst>
              </a:tr>
              <a:tr h="110984">
                <a:tc>
                  <a:txBody>
                    <a:bodyPr/>
                    <a:lstStyle/>
                    <a:p>
                      <a:pPr algn="l" fontAlgn="b"/>
                      <a:r>
                        <a:rPr lang="en-GB" sz="600" b="0" i="1" u="none" strike="noStrike">
                          <a:solidFill>
                            <a:srgbClr val="000000"/>
                          </a:solidFill>
                          <a:effectLst/>
                          <a:latin typeface="Calibri"/>
                        </a:rPr>
                        <a:t>Rheocricotopus fuscipes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6B0A"/>
                    </a:solidFill>
                  </a:tcPr>
                </a:tc>
                <a:extLst>
                  <a:ext uri="{0D108BD9-81ED-4DB2-BD59-A6C34878D82A}">
                    <a16:rowId xmlns:a16="http://schemas.microsoft.com/office/drawing/2014/main" val="10008"/>
                  </a:ext>
                </a:extLst>
              </a:tr>
              <a:tr h="110984">
                <a:tc>
                  <a:txBody>
                    <a:bodyPr/>
                    <a:lstStyle/>
                    <a:p>
                      <a:pPr algn="l" fontAlgn="b"/>
                      <a:r>
                        <a:rPr lang="en-GB" sz="600" b="0" i="1" u="none" strike="noStrike">
                          <a:solidFill>
                            <a:srgbClr val="000000"/>
                          </a:solidFill>
                          <a:effectLst/>
                          <a:latin typeface="Calibri"/>
                        </a:rPr>
                        <a:t>Micropsectra atrofasciata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6B0A"/>
                    </a:solidFill>
                  </a:tcPr>
                </a:tc>
                <a:extLst>
                  <a:ext uri="{0D108BD9-81ED-4DB2-BD59-A6C34878D82A}">
                    <a16:rowId xmlns:a16="http://schemas.microsoft.com/office/drawing/2014/main" val="10009"/>
                  </a:ext>
                </a:extLst>
              </a:tr>
              <a:tr h="110984">
                <a:tc>
                  <a:txBody>
                    <a:bodyPr/>
                    <a:lstStyle/>
                    <a:p>
                      <a:pPr algn="l" fontAlgn="b"/>
                      <a:r>
                        <a:rPr lang="en-GB" sz="600" b="0" i="1" u="none" strike="noStrike">
                          <a:solidFill>
                            <a:srgbClr val="000000"/>
                          </a:solidFill>
                          <a:effectLst/>
                          <a:latin typeface="Calibri"/>
                        </a:rPr>
                        <a:t>Cricotopus triannulatus agg.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6B0A"/>
                    </a:solidFill>
                  </a:tcPr>
                </a:tc>
                <a:extLst>
                  <a:ext uri="{0D108BD9-81ED-4DB2-BD59-A6C34878D82A}">
                    <a16:rowId xmlns:a16="http://schemas.microsoft.com/office/drawing/2014/main" val="10010"/>
                  </a:ext>
                </a:extLst>
              </a:tr>
              <a:tr h="110984">
                <a:tc>
                  <a:txBody>
                    <a:bodyPr/>
                    <a:lstStyle/>
                    <a:p>
                      <a:pPr algn="l" fontAlgn="b"/>
                      <a:r>
                        <a:rPr lang="en-GB" sz="600" b="0" i="1" u="none" strike="noStrike">
                          <a:solidFill>
                            <a:srgbClr val="000000"/>
                          </a:solidFill>
                          <a:effectLst/>
                          <a:latin typeface="Calibri"/>
                        </a:rPr>
                        <a:t>Paratrichocladius rufiventris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GB" sz="6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6B0A"/>
                    </a:solidFill>
                  </a:tcPr>
                </a:tc>
                <a:extLst>
                  <a:ext uri="{0D108BD9-81ED-4DB2-BD59-A6C34878D82A}">
                    <a16:rowId xmlns:a16="http://schemas.microsoft.com/office/drawing/2014/main" val="10011"/>
                  </a:ext>
                </a:extLst>
              </a:tr>
              <a:tr h="110984">
                <a:tc>
                  <a:txBody>
                    <a:bodyPr/>
                    <a:lstStyle/>
                    <a:p>
                      <a:pPr algn="l" fontAlgn="b"/>
                      <a:r>
                        <a:rPr lang="en-GB" sz="600" b="0" i="1" u="none" strike="noStrike">
                          <a:solidFill>
                            <a:srgbClr val="000000"/>
                          </a:solidFill>
                          <a:effectLst/>
                          <a:latin typeface="Calibri"/>
                        </a:rPr>
                        <a:t>Paratanytarsus dissimilis agg.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GB" sz="6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6B0A"/>
                    </a:solidFill>
                  </a:tcPr>
                </a:tc>
                <a:extLst>
                  <a:ext uri="{0D108BD9-81ED-4DB2-BD59-A6C34878D82A}">
                    <a16:rowId xmlns:a16="http://schemas.microsoft.com/office/drawing/2014/main" val="10012"/>
                  </a:ext>
                </a:extLst>
              </a:tr>
              <a:tr h="110984">
                <a:tc>
                  <a:txBody>
                    <a:bodyPr/>
                    <a:lstStyle/>
                    <a:p>
                      <a:pPr algn="l" fontAlgn="b"/>
                      <a:r>
                        <a:rPr lang="en-GB" sz="600" b="0" i="1" u="none" strike="noStrike">
                          <a:solidFill>
                            <a:srgbClr val="000000"/>
                          </a:solidFill>
                          <a:effectLst/>
                          <a:latin typeface="Calibri"/>
                        </a:rPr>
                        <a:t>Harnischia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GB" sz="6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6B0A"/>
                    </a:solidFill>
                  </a:tcPr>
                </a:tc>
                <a:extLst>
                  <a:ext uri="{0D108BD9-81ED-4DB2-BD59-A6C34878D82A}">
                    <a16:rowId xmlns:a16="http://schemas.microsoft.com/office/drawing/2014/main" val="10013"/>
                  </a:ext>
                </a:extLst>
              </a:tr>
              <a:tr h="110984">
                <a:tc>
                  <a:txBody>
                    <a:bodyPr/>
                    <a:lstStyle/>
                    <a:p>
                      <a:pPr algn="l" fontAlgn="b"/>
                      <a:r>
                        <a:rPr lang="en-GB" sz="600" b="0" i="1" u="none" strike="noStrike">
                          <a:solidFill>
                            <a:srgbClr val="000000"/>
                          </a:solidFill>
                          <a:effectLst/>
                          <a:latin typeface="Calibri"/>
                        </a:rPr>
                        <a:t>Boophthora erythrocephala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1F497D"/>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GB" sz="600" b="0" i="0" u="none" strike="noStrike">
                          <a:solidFill>
                            <a:srgbClr val="1F497D"/>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1F497D"/>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1F497D"/>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1F497D"/>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1F497D"/>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1F497D"/>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1F497D"/>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1F497D"/>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1F497D"/>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1F497D"/>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1F497D"/>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1F497D"/>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1F497D"/>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6B0A"/>
                    </a:solidFill>
                  </a:tcPr>
                </a:tc>
                <a:extLst>
                  <a:ext uri="{0D108BD9-81ED-4DB2-BD59-A6C34878D82A}">
                    <a16:rowId xmlns:a16="http://schemas.microsoft.com/office/drawing/2014/main" val="10014"/>
                  </a:ext>
                </a:extLst>
              </a:tr>
              <a:tr h="110984">
                <a:tc>
                  <a:txBody>
                    <a:bodyPr/>
                    <a:lstStyle/>
                    <a:p>
                      <a:pPr algn="l" fontAlgn="b"/>
                      <a:r>
                        <a:rPr lang="en-GB" sz="600" b="0" i="1" u="none" strike="noStrike">
                          <a:solidFill>
                            <a:srgbClr val="000000"/>
                          </a:solidFill>
                          <a:effectLst/>
                          <a:latin typeface="Calibri"/>
                        </a:rPr>
                        <a:t>Gammarus pulex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1F497D"/>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GB" sz="600" b="0" i="0" u="none" strike="noStrike">
                          <a:solidFill>
                            <a:srgbClr val="1F497D"/>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1F497D"/>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1F497D"/>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1F497D"/>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1F497D"/>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1F497D"/>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1F497D"/>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1F497D"/>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1F497D"/>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1F497D"/>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1F497D"/>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1F497D"/>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1F497D"/>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110984">
                <a:tc>
                  <a:txBody>
                    <a:bodyPr/>
                    <a:lstStyle/>
                    <a:p>
                      <a:pPr algn="l" fontAlgn="b"/>
                      <a:r>
                        <a:rPr lang="en-GB" sz="600" b="0" i="1" u="none" strike="noStrike">
                          <a:solidFill>
                            <a:srgbClr val="000000"/>
                          </a:solidFill>
                          <a:effectLst/>
                          <a:latin typeface="Calibri"/>
                        </a:rPr>
                        <a:t>Tvetenia calvescens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1F497D"/>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GB" sz="600" b="0" i="0" u="none" strike="noStrike">
                          <a:solidFill>
                            <a:srgbClr val="1F497D"/>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1F497D"/>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1F497D"/>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1F497D"/>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1F497D"/>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1F497D"/>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1F497D"/>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1F497D"/>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1F497D"/>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1F497D"/>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1F497D"/>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1F497D"/>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1F497D"/>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6B0A"/>
                    </a:solidFill>
                  </a:tcPr>
                </a:tc>
                <a:extLst>
                  <a:ext uri="{0D108BD9-81ED-4DB2-BD59-A6C34878D82A}">
                    <a16:rowId xmlns:a16="http://schemas.microsoft.com/office/drawing/2014/main" val="10016"/>
                  </a:ext>
                </a:extLst>
              </a:tr>
              <a:tr h="110984">
                <a:tc>
                  <a:txBody>
                    <a:bodyPr/>
                    <a:lstStyle/>
                    <a:p>
                      <a:pPr algn="l" fontAlgn="b"/>
                      <a:r>
                        <a:rPr lang="en-GB" sz="600" b="0" i="1" u="none" strike="noStrike">
                          <a:solidFill>
                            <a:srgbClr val="000000"/>
                          </a:solidFill>
                          <a:effectLst/>
                          <a:latin typeface="Calibri"/>
                        </a:rPr>
                        <a:t>Tvetenia discoloripes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1F497D"/>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GB" sz="600" b="0" i="0" u="none" strike="noStrike">
                          <a:solidFill>
                            <a:srgbClr val="1F497D"/>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1F497D"/>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1F497D"/>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1F497D"/>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1F497D"/>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1F497D"/>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1F497D"/>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1F497D"/>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1F497D"/>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1F497D"/>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1F497D"/>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1F497D"/>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1F497D"/>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6B0A"/>
                    </a:solidFill>
                  </a:tcPr>
                </a:tc>
                <a:extLst>
                  <a:ext uri="{0D108BD9-81ED-4DB2-BD59-A6C34878D82A}">
                    <a16:rowId xmlns:a16="http://schemas.microsoft.com/office/drawing/2014/main" val="10017"/>
                  </a:ext>
                </a:extLst>
              </a:tr>
              <a:tr h="110984">
                <a:tc>
                  <a:txBody>
                    <a:bodyPr/>
                    <a:lstStyle/>
                    <a:p>
                      <a:pPr algn="l" fontAlgn="b"/>
                      <a:r>
                        <a:rPr lang="en-GB" sz="600" b="0" i="1" u="none" strike="noStrike">
                          <a:solidFill>
                            <a:srgbClr val="000000"/>
                          </a:solidFill>
                          <a:effectLst/>
                          <a:latin typeface="Calibri"/>
                        </a:rPr>
                        <a:t>Tvetenia verralli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1F497D"/>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GB" sz="600" b="0" i="0" u="none" strike="noStrike">
                          <a:solidFill>
                            <a:srgbClr val="1F497D"/>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1F497D"/>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1F497D"/>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1F497D"/>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1F497D"/>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1F497D"/>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1F497D"/>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1F497D"/>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1F497D"/>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1F497D"/>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1F497D"/>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1F497D"/>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1F497D"/>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6B0A"/>
                    </a:solidFill>
                  </a:tcPr>
                </a:tc>
                <a:extLst>
                  <a:ext uri="{0D108BD9-81ED-4DB2-BD59-A6C34878D82A}">
                    <a16:rowId xmlns:a16="http://schemas.microsoft.com/office/drawing/2014/main" val="10018"/>
                  </a:ext>
                </a:extLst>
              </a:tr>
              <a:tr h="110984">
                <a:tc>
                  <a:txBody>
                    <a:bodyPr/>
                    <a:lstStyle/>
                    <a:p>
                      <a:pPr algn="l" fontAlgn="b"/>
                      <a:r>
                        <a:rPr lang="en-GB" sz="600" b="0" i="1" u="none" strike="noStrike">
                          <a:solidFill>
                            <a:srgbClr val="000000"/>
                          </a:solidFill>
                          <a:effectLst/>
                          <a:latin typeface="Calibri"/>
                        </a:rPr>
                        <a:t>Hydropsyche bulgaromanorum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1F497D"/>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FFC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GB" sz="600" b="0" i="0" u="none" strike="noStrike">
                          <a:solidFill>
                            <a:srgbClr val="1F497D"/>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1F497D"/>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1F497D"/>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1F497D"/>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1F497D"/>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1F497D"/>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1F497D"/>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1F497D"/>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1F497D"/>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1F497D"/>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1F497D"/>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1F497D"/>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1F497D"/>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6B0A"/>
                    </a:solidFill>
                  </a:tcPr>
                </a:tc>
                <a:extLst>
                  <a:ext uri="{0D108BD9-81ED-4DB2-BD59-A6C34878D82A}">
                    <a16:rowId xmlns:a16="http://schemas.microsoft.com/office/drawing/2014/main" val="10019"/>
                  </a:ext>
                </a:extLst>
              </a:tr>
              <a:tr h="110984">
                <a:tc>
                  <a:txBody>
                    <a:bodyPr/>
                    <a:lstStyle/>
                    <a:p>
                      <a:pPr algn="l" fontAlgn="b"/>
                      <a:r>
                        <a:rPr lang="en-GB" sz="600" b="0" i="1" u="none" strike="noStrike">
                          <a:solidFill>
                            <a:srgbClr val="000000"/>
                          </a:solidFill>
                          <a:effectLst/>
                          <a:latin typeface="Calibri"/>
                        </a:rPr>
                        <a:t>Rheocricotopus chalybeatus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1F497D"/>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GB" sz="600" b="0" i="0" u="none" strike="noStrike">
                          <a:solidFill>
                            <a:srgbClr val="1F497D"/>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GB" sz="600" b="0" i="0" u="none" strike="noStrike">
                          <a:solidFill>
                            <a:srgbClr val="1F497D"/>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1F497D"/>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1F497D"/>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1F497D"/>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1F497D"/>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1F497D"/>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1F497D"/>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1F497D"/>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1F497D"/>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1F497D"/>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1F497D"/>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0"/>
                  </a:ext>
                </a:extLst>
              </a:tr>
              <a:tr h="110984">
                <a:tc>
                  <a:txBody>
                    <a:bodyPr/>
                    <a:lstStyle/>
                    <a:p>
                      <a:pPr algn="l" fontAlgn="b"/>
                      <a:r>
                        <a:rPr lang="en-GB" sz="600" b="0" i="1" u="none" strike="noStrike">
                          <a:solidFill>
                            <a:srgbClr val="000000"/>
                          </a:solidFill>
                          <a:effectLst/>
                          <a:latin typeface="Calibri"/>
                        </a:rPr>
                        <a:t>Rheopelopia ornata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1F497D"/>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GB" sz="600" b="0" i="0" u="none" strike="noStrike">
                          <a:solidFill>
                            <a:srgbClr val="1F497D"/>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1F497D"/>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GB" sz="600" b="0" i="0" u="none" strike="noStrike">
                          <a:solidFill>
                            <a:srgbClr val="1F497D"/>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1F497D"/>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1F497D"/>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1F497D"/>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1F497D"/>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1F497D"/>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1F497D"/>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1F497D"/>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1F497D"/>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1F497D"/>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6B0A"/>
                    </a:solidFill>
                  </a:tcPr>
                </a:tc>
                <a:extLst>
                  <a:ext uri="{0D108BD9-81ED-4DB2-BD59-A6C34878D82A}">
                    <a16:rowId xmlns:a16="http://schemas.microsoft.com/office/drawing/2014/main" val="10021"/>
                  </a:ext>
                </a:extLst>
              </a:tr>
              <a:tr h="110984">
                <a:tc>
                  <a:txBody>
                    <a:bodyPr/>
                    <a:lstStyle/>
                    <a:p>
                      <a:pPr algn="l" fontAlgn="b"/>
                      <a:r>
                        <a:rPr lang="en-GB" sz="600" b="0" i="1" u="none" strike="noStrike">
                          <a:solidFill>
                            <a:srgbClr val="000000"/>
                          </a:solidFill>
                          <a:effectLst/>
                          <a:latin typeface="Calibri"/>
                        </a:rPr>
                        <a:t>Caenis macrura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1F497D"/>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FF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GB" sz="600" b="0" i="0" u="none" strike="noStrike">
                          <a:solidFill>
                            <a:srgbClr val="FF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FF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GB" sz="600" b="0" i="0" u="none" strike="noStrike">
                          <a:solidFill>
                            <a:srgbClr val="FF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FF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GB" sz="600" b="0" i="0" u="none" strike="noStrike">
                          <a:solidFill>
                            <a:srgbClr val="FF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FF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FF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FF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FF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GB" sz="600" b="0" i="0" u="none" strike="noStrike">
                          <a:solidFill>
                            <a:srgbClr val="1F497D"/>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1F497D"/>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1F497D"/>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1F497D"/>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6B0A"/>
                    </a:solidFill>
                  </a:tcPr>
                </a:tc>
                <a:extLst>
                  <a:ext uri="{0D108BD9-81ED-4DB2-BD59-A6C34878D82A}">
                    <a16:rowId xmlns:a16="http://schemas.microsoft.com/office/drawing/2014/main" val="10022"/>
                  </a:ext>
                </a:extLst>
              </a:tr>
              <a:tr h="110984">
                <a:tc>
                  <a:txBody>
                    <a:bodyPr/>
                    <a:lstStyle/>
                    <a:p>
                      <a:pPr algn="l" fontAlgn="b"/>
                      <a:r>
                        <a:rPr lang="en-GB" sz="600" b="0" i="1" u="none" strike="noStrike">
                          <a:solidFill>
                            <a:srgbClr val="000000"/>
                          </a:solidFill>
                          <a:effectLst/>
                          <a:latin typeface="Calibri"/>
                        </a:rPr>
                        <a:t>Parachironomus frequens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1F497D"/>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GB" sz="600" b="0" i="0" u="none" strike="noStrike">
                          <a:solidFill>
                            <a:srgbClr val="1F497D"/>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GB" sz="600" b="0" i="0" u="none" strike="noStrike">
                          <a:solidFill>
                            <a:srgbClr val="1F497D"/>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1F497D"/>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1F497D"/>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1F497D"/>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1F497D"/>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1F497D"/>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GB" sz="6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6B0A"/>
                    </a:solidFill>
                  </a:tcPr>
                </a:tc>
                <a:extLst>
                  <a:ext uri="{0D108BD9-81ED-4DB2-BD59-A6C34878D82A}">
                    <a16:rowId xmlns:a16="http://schemas.microsoft.com/office/drawing/2014/main" val="10023"/>
                  </a:ext>
                </a:extLst>
              </a:tr>
              <a:tr h="110984">
                <a:tc>
                  <a:txBody>
                    <a:bodyPr/>
                    <a:lstStyle/>
                    <a:p>
                      <a:pPr algn="l" fontAlgn="b"/>
                      <a:r>
                        <a:rPr lang="en-GB" sz="600" b="0" i="1" u="none" strike="noStrike">
                          <a:solidFill>
                            <a:srgbClr val="000000"/>
                          </a:solidFill>
                          <a:effectLst/>
                          <a:latin typeface="Calibri"/>
                        </a:rPr>
                        <a:t>Potamanthus luteus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1F497D"/>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FF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GB" sz="600" b="0" i="0" u="none" strike="noStrike">
                          <a:solidFill>
                            <a:srgbClr val="FF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FF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FF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FF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GB" sz="600" b="0" i="0" u="none" strike="noStrike">
                          <a:solidFill>
                            <a:srgbClr val="FF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FF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FF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FF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FF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GB" sz="600" b="0" i="0" u="none" strike="noStrike">
                          <a:solidFill>
                            <a:srgbClr val="1F497D"/>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4"/>
                  </a:ext>
                </a:extLst>
              </a:tr>
              <a:tr h="110984">
                <a:tc>
                  <a:txBody>
                    <a:bodyPr/>
                    <a:lstStyle/>
                    <a:p>
                      <a:pPr algn="l" fontAlgn="b"/>
                      <a:r>
                        <a:rPr lang="en-GB" sz="600" b="0" i="1" u="none" strike="noStrike">
                          <a:solidFill>
                            <a:srgbClr val="000000"/>
                          </a:solidFill>
                          <a:effectLst/>
                          <a:latin typeface="Calibri"/>
                        </a:rPr>
                        <a:t>Calopteryx splendens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1F497D"/>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GB" sz="600" b="0" i="0" u="none" strike="noStrike">
                          <a:solidFill>
                            <a:srgbClr val="1F497D"/>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1F497D"/>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1F497D"/>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GB" sz="600" b="0" i="0" u="none" strike="noStrike">
                          <a:solidFill>
                            <a:srgbClr val="1F497D"/>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1F497D"/>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1F497D"/>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1F497D"/>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1F497D"/>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1F497D"/>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5"/>
                  </a:ext>
                </a:extLst>
              </a:tr>
              <a:tr h="110984">
                <a:tc>
                  <a:txBody>
                    <a:bodyPr/>
                    <a:lstStyle/>
                    <a:p>
                      <a:pPr algn="l" fontAlgn="b"/>
                      <a:r>
                        <a:rPr lang="en-GB" sz="600" b="0" i="1" u="none" strike="noStrike">
                          <a:solidFill>
                            <a:srgbClr val="000000"/>
                          </a:solidFill>
                          <a:effectLst/>
                          <a:latin typeface="Calibri"/>
                        </a:rPr>
                        <a:t>Neureclipsis bimaculata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1F497D"/>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FFC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GB" sz="600" b="0" i="0" u="none" strike="noStrike">
                          <a:solidFill>
                            <a:srgbClr val="1F497D"/>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1F497D"/>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1F497D"/>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1F497D"/>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1F497D"/>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1F497D"/>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1F497D"/>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1F497D"/>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1F497D"/>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1F497D"/>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1F497D"/>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FFC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GB" sz="600" b="0" i="0" u="none" strike="noStrike">
                          <a:solidFill>
                            <a:srgbClr val="1F497D"/>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6"/>
                  </a:ext>
                </a:extLst>
              </a:tr>
              <a:tr h="110984">
                <a:tc>
                  <a:txBody>
                    <a:bodyPr/>
                    <a:lstStyle/>
                    <a:p>
                      <a:pPr algn="l" fontAlgn="b"/>
                      <a:r>
                        <a:rPr lang="en-GB" sz="600" b="0" i="1" u="none" strike="noStrike">
                          <a:solidFill>
                            <a:srgbClr val="000000"/>
                          </a:solidFill>
                          <a:effectLst/>
                          <a:latin typeface="Calibri"/>
                        </a:rPr>
                        <a:t>Lithoglyphus naticoides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1F497D"/>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7"/>
                  </a:ext>
                </a:extLst>
              </a:tr>
              <a:tr h="110984">
                <a:tc>
                  <a:txBody>
                    <a:bodyPr/>
                    <a:lstStyle/>
                    <a:p>
                      <a:pPr algn="l" fontAlgn="b"/>
                      <a:r>
                        <a:rPr lang="en-GB" sz="600" b="0" i="1" u="none" strike="noStrike">
                          <a:solidFill>
                            <a:srgbClr val="000000"/>
                          </a:solidFill>
                          <a:effectLst/>
                          <a:latin typeface="Calibri"/>
                        </a:rPr>
                        <a:t>Chironomus nudiventris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1F497D"/>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GB" sz="6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6B0A"/>
                    </a:solidFill>
                  </a:tcPr>
                </a:tc>
                <a:extLst>
                  <a:ext uri="{0D108BD9-81ED-4DB2-BD59-A6C34878D82A}">
                    <a16:rowId xmlns:a16="http://schemas.microsoft.com/office/drawing/2014/main" val="10028"/>
                  </a:ext>
                </a:extLst>
              </a:tr>
              <a:tr h="110984">
                <a:tc>
                  <a:txBody>
                    <a:bodyPr/>
                    <a:lstStyle/>
                    <a:p>
                      <a:pPr algn="l" fontAlgn="b"/>
                      <a:r>
                        <a:rPr lang="en-GB" sz="600" b="0" i="1" u="none" strike="noStrike">
                          <a:solidFill>
                            <a:srgbClr val="000000"/>
                          </a:solidFill>
                          <a:effectLst/>
                          <a:latin typeface="Calibri"/>
                        </a:rPr>
                        <a:t>Polypedilum scalaenum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1F497D"/>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GB" sz="6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6B0A"/>
                    </a:solidFill>
                  </a:tcPr>
                </a:tc>
                <a:extLst>
                  <a:ext uri="{0D108BD9-81ED-4DB2-BD59-A6C34878D82A}">
                    <a16:rowId xmlns:a16="http://schemas.microsoft.com/office/drawing/2014/main" val="10029"/>
                  </a:ext>
                </a:extLst>
              </a:tr>
              <a:tr h="110984">
                <a:tc>
                  <a:txBody>
                    <a:bodyPr/>
                    <a:lstStyle/>
                    <a:p>
                      <a:pPr algn="l" fontAlgn="b"/>
                      <a:r>
                        <a:rPr lang="en-GB" sz="600" b="0" i="1" u="none" strike="noStrike">
                          <a:solidFill>
                            <a:srgbClr val="000000"/>
                          </a:solidFill>
                          <a:effectLst/>
                          <a:latin typeface="Calibri"/>
                        </a:rPr>
                        <a:t>Chironomus acutiventris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1F497D"/>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GB" sz="6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6B0A"/>
                    </a:solidFill>
                  </a:tcPr>
                </a:tc>
                <a:extLst>
                  <a:ext uri="{0D108BD9-81ED-4DB2-BD59-A6C34878D82A}">
                    <a16:rowId xmlns:a16="http://schemas.microsoft.com/office/drawing/2014/main" val="10030"/>
                  </a:ext>
                </a:extLst>
              </a:tr>
              <a:tr h="110984">
                <a:tc>
                  <a:txBody>
                    <a:bodyPr/>
                    <a:lstStyle/>
                    <a:p>
                      <a:pPr algn="l" fontAlgn="b"/>
                      <a:r>
                        <a:rPr lang="en-GB" sz="600" b="0" i="1" u="none" strike="noStrike">
                          <a:solidFill>
                            <a:srgbClr val="000000"/>
                          </a:solidFill>
                          <a:effectLst/>
                          <a:latin typeface="Calibri"/>
                        </a:rPr>
                        <a:t>Cryptochironomus rostratus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1F497D"/>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6B0A"/>
                    </a:solidFill>
                  </a:tcPr>
                </a:tc>
                <a:extLst>
                  <a:ext uri="{0D108BD9-81ED-4DB2-BD59-A6C34878D82A}">
                    <a16:rowId xmlns:a16="http://schemas.microsoft.com/office/drawing/2014/main" val="10031"/>
                  </a:ext>
                </a:extLst>
              </a:tr>
              <a:tr h="110984">
                <a:tc>
                  <a:txBody>
                    <a:bodyPr/>
                    <a:lstStyle/>
                    <a:p>
                      <a:pPr algn="l" fontAlgn="b"/>
                      <a:r>
                        <a:rPr lang="en-GB" sz="600" b="0" i="1" u="none" strike="noStrike">
                          <a:solidFill>
                            <a:srgbClr val="000000"/>
                          </a:solidFill>
                          <a:effectLst/>
                          <a:latin typeface="Calibri"/>
                        </a:rPr>
                        <a:t>Lipiniella moderata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1F497D"/>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6B0A"/>
                    </a:solidFill>
                  </a:tcPr>
                </a:tc>
                <a:extLst>
                  <a:ext uri="{0D108BD9-81ED-4DB2-BD59-A6C34878D82A}">
                    <a16:rowId xmlns:a16="http://schemas.microsoft.com/office/drawing/2014/main" val="10032"/>
                  </a:ext>
                </a:extLst>
              </a:tr>
              <a:tr h="110984">
                <a:tc>
                  <a:txBody>
                    <a:bodyPr/>
                    <a:lstStyle/>
                    <a:p>
                      <a:pPr algn="l" fontAlgn="b"/>
                      <a:r>
                        <a:rPr lang="en-GB" sz="600" b="0" i="1" u="none" strike="noStrike">
                          <a:solidFill>
                            <a:srgbClr val="000000"/>
                          </a:solidFill>
                          <a:effectLst/>
                          <a:latin typeface="Calibri"/>
                        </a:rPr>
                        <a:t>Psychomyia pusilla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1F497D"/>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6B0A"/>
                    </a:solidFill>
                  </a:tcPr>
                </a:tc>
                <a:extLst>
                  <a:ext uri="{0D108BD9-81ED-4DB2-BD59-A6C34878D82A}">
                    <a16:rowId xmlns:a16="http://schemas.microsoft.com/office/drawing/2014/main" val="10033"/>
                  </a:ext>
                </a:extLst>
              </a:tr>
              <a:tr h="110984">
                <a:tc>
                  <a:txBody>
                    <a:bodyPr/>
                    <a:lstStyle/>
                    <a:p>
                      <a:pPr algn="l" fontAlgn="b"/>
                      <a:r>
                        <a:rPr lang="en-GB" sz="600" b="0" i="1" u="none" strike="noStrike">
                          <a:solidFill>
                            <a:srgbClr val="000000"/>
                          </a:solidFill>
                          <a:effectLst/>
                          <a:latin typeface="Calibri"/>
                        </a:rPr>
                        <a:t>Lipiniella araenicola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1F497D"/>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6B0A"/>
                    </a:solidFill>
                  </a:tcPr>
                </a:tc>
                <a:extLst>
                  <a:ext uri="{0D108BD9-81ED-4DB2-BD59-A6C34878D82A}">
                    <a16:rowId xmlns:a16="http://schemas.microsoft.com/office/drawing/2014/main" val="10034"/>
                  </a:ext>
                </a:extLst>
              </a:tr>
              <a:tr h="110984">
                <a:tc>
                  <a:txBody>
                    <a:bodyPr/>
                    <a:lstStyle/>
                    <a:p>
                      <a:pPr algn="l" fontAlgn="b"/>
                      <a:r>
                        <a:rPr lang="en-GB" sz="600" b="0" i="1" u="none" strike="noStrike">
                          <a:solidFill>
                            <a:srgbClr val="000000"/>
                          </a:solidFill>
                          <a:effectLst/>
                          <a:latin typeface="Calibri"/>
                        </a:rPr>
                        <a:t>Caenis luctuosa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1F497D"/>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1F497D"/>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1F497D"/>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1F497D"/>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1F497D"/>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1F497D"/>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1F497D"/>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1F497D"/>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1F497D"/>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1F497D"/>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FF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GB" sz="600" b="0" i="0" u="none" strike="noStrike">
                          <a:solidFill>
                            <a:srgbClr val="1F497D"/>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1F497D"/>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1F497D"/>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1F497D"/>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35"/>
                  </a:ext>
                </a:extLst>
              </a:tr>
              <a:tr h="110984">
                <a:tc>
                  <a:txBody>
                    <a:bodyPr/>
                    <a:lstStyle/>
                    <a:p>
                      <a:pPr algn="l" fontAlgn="b"/>
                      <a:r>
                        <a:rPr lang="en-GB" sz="600" b="0" i="1" u="none" strike="noStrike">
                          <a:solidFill>
                            <a:srgbClr val="000000"/>
                          </a:solidFill>
                          <a:effectLst/>
                          <a:latin typeface="Calibri"/>
                        </a:rPr>
                        <a:t>Cryptotendipes usmaensis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1F497D"/>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1F497D"/>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1F497D"/>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1F497D"/>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1F497D"/>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1F497D"/>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1F497D"/>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1F497D"/>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1F497D"/>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1F497D"/>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1F497D"/>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1F497D"/>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0070C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600" b="0" i="0" u="none" strike="noStrike">
                          <a:solidFill>
                            <a:srgbClr val="538DD5"/>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GB" sz="6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6B0A"/>
                    </a:solidFill>
                  </a:tcPr>
                </a:tc>
                <a:extLst>
                  <a:ext uri="{0D108BD9-81ED-4DB2-BD59-A6C34878D82A}">
                    <a16:rowId xmlns:a16="http://schemas.microsoft.com/office/drawing/2014/main" val="10036"/>
                  </a:ext>
                </a:extLst>
              </a:tr>
              <a:tr h="110984">
                <a:tc>
                  <a:txBody>
                    <a:bodyPr/>
                    <a:lstStyle/>
                    <a:p>
                      <a:pPr algn="l" fontAlgn="b"/>
                      <a:r>
                        <a:rPr lang="en-GB" sz="600" b="0" i="0" u="none" strike="noStrike">
                          <a:solidFill>
                            <a:srgbClr val="FFFFFF"/>
                          </a:solidFill>
                          <a:effectLst/>
                          <a:latin typeface="Calibri"/>
                        </a:rPr>
                        <a:t>Aantal taxa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r" fontAlgn="b"/>
                      <a:r>
                        <a:rPr lang="en-GB" sz="600" b="0" i="0" u="none" strike="noStrike">
                          <a:solidFill>
                            <a:srgbClr val="FFFFFF"/>
                          </a:solidFill>
                          <a:effectLst/>
                          <a:latin typeface="Calibri"/>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r" fontAlgn="b"/>
                      <a:r>
                        <a:rPr lang="en-GB" sz="600" b="0" i="0" u="none" strike="noStrike">
                          <a:solidFill>
                            <a:srgbClr val="FFFFFF"/>
                          </a:solidFill>
                          <a:effectLst/>
                          <a:latin typeface="Calibri"/>
                        </a:rPr>
                        <a:t>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r" fontAlgn="b"/>
                      <a:r>
                        <a:rPr lang="en-GB" sz="600" b="0" i="0" u="none" strike="noStrike">
                          <a:solidFill>
                            <a:srgbClr val="FFFFFF"/>
                          </a:solidFill>
                          <a:effectLst/>
                          <a:latin typeface="Calibri"/>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r" fontAlgn="b"/>
                      <a:r>
                        <a:rPr lang="en-GB" sz="600" b="0" i="0" u="none" strike="noStrike">
                          <a:solidFill>
                            <a:srgbClr val="FFFFFF"/>
                          </a:solidFill>
                          <a:effectLst/>
                          <a:latin typeface="Calibri"/>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r" fontAlgn="b"/>
                      <a:r>
                        <a:rPr lang="en-GB" sz="600" b="0" i="0" u="none" strike="noStrike">
                          <a:solidFill>
                            <a:srgbClr val="FFFFFF"/>
                          </a:solidFill>
                          <a:effectLst/>
                          <a:latin typeface="Calibri"/>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r" fontAlgn="b"/>
                      <a:r>
                        <a:rPr lang="en-GB" sz="600" b="0" i="0" u="none" strike="noStrike">
                          <a:solidFill>
                            <a:srgbClr val="FFFFFF"/>
                          </a:solidFill>
                          <a:effectLst/>
                          <a:latin typeface="Calibri"/>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r" fontAlgn="b"/>
                      <a:r>
                        <a:rPr lang="en-GB" sz="600" b="0" i="0" u="none" strike="noStrike">
                          <a:solidFill>
                            <a:srgbClr val="FFFFFF"/>
                          </a:solidFill>
                          <a:effectLst/>
                          <a:latin typeface="Calibri"/>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r" fontAlgn="b"/>
                      <a:r>
                        <a:rPr lang="en-GB" sz="600" b="0" i="0" u="none" strike="noStrike">
                          <a:solidFill>
                            <a:srgbClr val="FFFFFF"/>
                          </a:solidFill>
                          <a:effectLst/>
                          <a:latin typeface="Calibri"/>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r" fontAlgn="b"/>
                      <a:r>
                        <a:rPr lang="en-GB" sz="600" b="0" i="0" u="none" strike="noStrike">
                          <a:solidFill>
                            <a:srgbClr val="FFFFFF"/>
                          </a:solidFill>
                          <a:effectLst/>
                          <a:latin typeface="Calibri"/>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r" fontAlgn="b"/>
                      <a:r>
                        <a:rPr lang="en-GB" sz="600" b="0" i="0" u="none" strike="noStrike">
                          <a:solidFill>
                            <a:srgbClr val="FFFFFF"/>
                          </a:solidFill>
                          <a:effectLst/>
                          <a:latin typeface="Calibri"/>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r" fontAlgn="b"/>
                      <a:r>
                        <a:rPr lang="en-GB" sz="600" b="0" i="0" u="none" strike="noStrike">
                          <a:solidFill>
                            <a:srgbClr val="FFFFFF"/>
                          </a:solidFill>
                          <a:effectLst/>
                          <a:latin typeface="Calibri"/>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r" fontAlgn="b"/>
                      <a:r>
                        <a:rPr lang="en-GB" sz="600" b="0" i="0" u="none" strike="noStrike">
                          <a:solidFill>
                            <a:srgbClr val="FFFFFF"/>
                          </a:solidFill>
                          <a:effectLst/>
                          <a:latin typeface="Calibri"/>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r" fontAlgn="b"/>
                      <a:r>
                        <a:rPr lang="en-GB" sz="600" b="0" i="0" u="none" strike="noStrike">
                          <a:solidFill>
                            <a:srgbClr val="FFFFFF"/>
                          </a:solidFill>
                          <a:effectLst/>
                          <a:latin typeface="Calibri"/>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r" fontAlgn="b"/>
                      <a:r>
                        <a:rPr lang="en-GB" sz="600" b="0" i="0" u="none" strike="noStrike">
                          <a:solidFill>
                            <a:srgbClr val="FFFFFF"/>
                          </a:solidFill>
                          <a:effectLst/>
                          <a:latin typeface="Calibri"/>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r" fontAlgn="b"/>
                      <a:r>
                        <a:rPr lang="en-GB" sz="600" b="0" i="0" u="none" strike="noStrike">
                          <a:solidFill>
                            <a:srgbClr val="FFFFFF"/>
                          </a:solidFill>
                          <a:effectLst/>
                          <a:latin typeface="Calibri"/>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r" fontAlgn="b"/>
                      <a:r>
                        <a:rPr lang="en-GB" sz="600" b="0" i="0" u="none" strike="noStrike" dirty="0">
                          <a:solidFill>
                            <a:srgbClr val="FFFFFF"/>
                          </a:solidFill>
                          <a:effectLst/>
                          <a:latin typeface="Calibri"/>
                        </a:rPr>
                        <a: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000000"/>
                    </a:solidFill>
                  </a:tcPr>
                </a:tc>
                <a:extLst>
                  <a:ext uri="{0D108BD9-81ED-4DB2-BD59-A6C34878D82A}">
                    <a16:rowId xmlns:a16="http://schemas.microsoft.com/office/drawing/2014/main" val="10037"/>
                  </a:ext>
                </a:extLst>
              </a:tr>
            </a:tbl>
          </a:graphicData>
        </a:graphic>
      </p:graphicFrame>
    </p:spTree>
    <p:extLst>
      <p:ext uri="{BB962C8B-B14F-4D97-AF65-F5344CB8AC3E}">
        <p14:creationId xmlns:p14="http://schemas.microsoft.com/office/powerpoint/2010/main" val="2601432562"/>
      </p:ext>
    </p:extLst>
  </p:cSld>
  <p:clrMapOvr>
    <a:masterClrMapping/>
  </p:clrMapOvr>
  <p:transition advTm="24910">
    <p:wipe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2800" dirty="0">
                <a:solidFill>
                  <a:schemeClr val="bg2">
                    <a:lumMod val="40000"/>
                    <a:lumOff val="60000"/>
                  </a:schemeClr>
                </a:solidFill>
                <a:effectLst>
                  <a:outerShdw blurRad="38100" dist="38100" dir="2700000" algn="tl">
                    <a:srgbClr val="000000">
                      <a:alpha val="43137"/>
                    </a:srgbClr>
                  </a:outerShdw>
                </a:effectLst>
              </a:rPr>
              <a:t>Verandering van de macrofaunagemeenschap in Rijn en Maas in 1700 – 2000 AD</a:t>
            </a:r>
            <a:endParaRPr lang="en-GB" sz="2800" dirty="0"/>
          </a:p>
        </p:txBody>
      </p:sp>
      <p:sp>
        <p:nvSpPr>
          <p:cNvPr id="3" name="Tijdelijke aanduiding voor inhoud 2"/>
          <p:cNvSpPr>
            <a:spLocks noGrp="1"/>
          </p:cNvSpPr>
          <p:nvPr>
            <p:ph idx="1"/>
          </p:nvPr>
        </p:nvSpPr>
        <p:spPr>
          <a:xfrm>
            <a:off x="395536" y="1916832"/>
            <a:ext cx="8229600" cy="4389437"/>
          </a:xfrm>
        </p:spPr>
        <p:txBody>
          <a:bodyPr/>
          <a:lstStyle/>
          <a:p>
            <a:pPr marL="0" indent="0">
              <a:buNone/>
            </a:pPr>
            <a:r>
              <a:rPr lang="nl-NL" sz="2800" dirty="0">
                <a:solidFill>
                  <a:srgbClr val="FFFF00"/>
                </a:solidFill>
                <a:effectLst>
                  <a:outerShdw blurRad="38100" dist="38100" dir="2700000" algn="tl">
                    <a:srgbClr val="000000">
                      <a:alpha val="43137"/>
                    </a:srgbClr>
                  </a:outerShdw>
                </a:effectLst>
                <a:latin typeface="+mj-lt"/>
              </a:rPr>
              <a:t>KRW score is gedaald van 0,85 naar 0,35</a:t>
            </a:r>
            <a:endParaRPr lang="en-GB" sz="2800" dirty="0">
              <a:latin typeface="+mj-lt"/>
            </a:endParaRPr>
          </a:p>
        </p:txBody>
      </p:sp>
      <p:sp>
        <p:nvSpPr>
          <p:cNvPr id="4" name="Tijdelijke aanduiding voor dianummer 3"/>
          <p:cNvSpPr>
            <a:spLocks noGrp="1"/>
          </p:cNvSpPr>
          <p:nvPr>
            <p:ph type="sldNum" sz="quarter" idx="12"/>
          </p:nvPr>
        </p:nvSpPr>
        <p:spPr/>
        <p:txBody>
          <a:bodyPr/>
          <a:lstStyle/>
          <a:p>
            <a:pPr>
              <a:defRPr/>
            </a:pPr>
            <a:fld id="{5A851E4B-9FAE-41C2-9D05-5645E91B0521}" type="slidenum">
              <a:rPr lang="nl-NL" smtClean="0"/>
              <a:pPr>
                <a:defRPr/>
              </a:pPr>
              <a:t>2</a:t>
            </a:fld>
            <a:endParaRPr lang="nl-NL"/>
          </a:p>
        </p:txBody>
      </p:sp>
      <p:graphicFrame>
        <p:nvGraphicFramePr>
          <p:cNvPr id="5" name="Grafiek 4"/>
          <p:cNvGraphicFramePr>
            <a:graphicFrameLocks/>
          </p:cNvGraphicFramePr>
          <p:nvPr>
            <p:extLst>
              <p:ext uri="{D42A27DB-BD31-4B8C-83A1-F6EECF244321}">
                <p14:modId xmlns:p14="http://schemas.microsoft.com/office/powerpoint/2010/main" val="21350274"/>
              </p:ext>
            </p:extLst>
          </p:nvPr>
        </p:nvGraphicFramePr>
        <p:xfrm>
          <a:off x="39638" y="2640360"/>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Grafiek 5"/>
          <p:cNvGraphicFramePr>
            <a:graphicFrameLocks/>
          </p:cNvGraphicFramePr>
          <p:nvPr>
            <p:extLst>
              <p:ext uri="{D42A27DB-BD31-4B8C-83A1-F6EECF244321}">
                <p14:modId xmlns:p14="http://schemas.microsoft.com/office/powerpoint/2010/main" val="3295189767"/>
              </p:ext>
            </p:extLst>
          </p:nvPr>
        </p:nvGraphicFramePr>
        <p:xfrm>
          <a:off x="4584526" y="2636912"/>
          <a:ext cx="4572000" cy="2743200"/>
        </p:xfrm>
        <a:graphic>
          <a:graphicData uri="http://schemas.openxmlformats.org/drawingml/2006/chart">
            <c:chart xmlns:c="http://schemas.openxmlformats.org/drawingml/2006/chart" xmlns:r="http://schemas.openxmlformats.org/officeDocument/2006/relationships" r:id="rId3"/>
          </a:graphicData>
        </a:graphic>
      </p:graphicFrame>
      <p:pic>
        <p:nvPicPr>
          <p:cNvPr id="7" name="Afbeelding 6"/>
          <p:cNvPicPr/>
          <p:nvPr/>
        </p:nvPicPr>
        <p:blipFill>
          <a:blip r:embed="rId4"/>
          <a:srcRect/>
          <a:stretch>
            <a:fillRect/>
          </a:stretch>
        </p:blipFill>
        <p:spPr bwMode="auto">
          <a:xfrm>
            <a:off x="7965669" y="6165304"/>
            <a:ext cx="1178331" cy="692696"/>
          </a:xfrm>
          <a:prstGeom prst="rect">
            <a:avLst/>
          </a:prstGeom>
          <a:noFill/>
          <a:ln w="9525">
            <a:noFill/>
            <a:miter lim="800000"/>
            <a:headEnd/>
            <a:tailEnd/>
          </a:ln>
        </p:spPr>
      </p:pic>
    </p:spTree>
    <p:extLst>
      <p:ext uri="{BB962C8B-B14F-4D97-AF65-F5344CB8AC3E}">
        <p14:creationId xmlns:p14="http://schemas.microsoft.com/office/powerpoint/2010/main" val="33900102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1"/>
          <p:cNvSpPr txBox="1">
            <a:spLocks/>
          </p:cNvSpPr>
          <p:nvPr/>
        </p:nvSpPr>
        <p:spPr>
          <a:xfrm>
            <a:off x="1052901" y="906462"/>
            <a:ext cx="7340600" cy="3890689"/>
          </a:xfrm>
          <a:prstGeom prst="rect">
            <a:avLst/>
          </a:prstGeom>
        </p:spPr>
        <p:txBody>
          <a:bodyPr lIns="0" rIns="0" bIns="0" anchor="b"/>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fontAlgn="auto">
              <a:spcAft>
                <a:spcPts val="0"/>
              </a:spcAft>
              <a:defRPr/>
            </a:pPr>
            <a:endParaRPr lang="nl-NL" sz="2800" dirty="0">
              <a:solidFill>
                <a:schemeClr val="bg2">
                  <a:lumMod val="60000"/>
                  <a:lumOff val="40000"/>
                </a:schemeClr>
              </a:solidFill>
              <a:effectLst>
                <a:outerShdw blurRad="38100" dist="38100" dir="2700000" algn="tl">
                  <a:srgbClr val="000000">
                    <a:alpha val="43137"/>
                  </a:srgbClr>
                </a:outerShdw>
              </a:effectLst>
            </a:endParaRPr>
          </a:p>
        </p:txBody>
      </p:sp>
      <p:pic>
        <p:nvPicPr>
          <p:cNvPr id="11" name="Afbeelding 10"/>
          <p:cNvPicPr/>
          <p:nvPr/>
        </p:nvPicPr>
        <p:blipFill>
          <a:blip r:embed="rId3"/>
          <a:srcRect/>
          <a:stretch>
            <a:fillRect/>
          </a:stretch>
        </p:blipFill>
        <p:spPr bwMode="auto">
          <a:xfrm>
            <a:off x="7965669" y="6165304"/>
            <a:ext cx="1178331" cy="692696"/>
          </a:xfrm>
          <a:prstGeom prst="rect">
            <a:avLst/>
          </a:prstGeom>
          <a:noFill/>
          <a:ln w="9525">
            <a:noFill/>
            <a:miter lim="800000"/>
            <a:headEnd/>
            <a:tailEnd/>
          </a:ln>
        </p:spPr>
      </p:pic>
      <p:sp>
        <p:nvSpPr>
          <p:cNvPr id="4" name="Rechthoek 3"/>
          <p:cNvSpPr/>
          <p:nvPr/>
        </p:nvSpPr>
        <p:spPr>
          <a:xfrm>
            <a:off x="899591" y="906462"/>
            <a:ext cx="7066077" cy="1200329"/>
          </a:xfrm>
          <a:prstGeom prst="rect">
            <a:avLst/>
          </a:prstGeom>
        </p:spPr>
        <p:txBody>
          <a:bodyPr wrap="square">
            <a:spAutoFit/>
          </a:bodyPr>
          <a:lstStyle/>
          <a:p>
            <a:pPr fontAlgn="auto">
              <a:spcAft>
                <a:spcPts val="0"/>
              </a:spcAft>
              <a:defRPr/>
            </a:pPr>
            <a:endParaRPr lang="nl-NL" dirty="0">
              <a:solidFill>
                <a:schemeClr val="bg2">
                  <a:lumMod val="60000"/>
                  <a:lumOff val="40000"/>
                </a:schemeClr>
              </a:solidFill>
              <a:effectLst>
                <a:outerShdw blurRad="38100" dist="38100" dir="2700000" algn="tl">
                  <a:srgbClr val="000000">
                    <a:alpha val="43137"/>
                  </a:srgbClr>
                </a:outerShdw>
              </a:effectLst>
            </a:endParaRPr>
          </a:p>
          <a:p>
            <a:pPr marL="285750" indent="-285750" fontAlgn="auto">
              <a:spcAft>
                <a:spcPts val="0"/>
              </a:spcAft>
              <a:buFont typeface="Arial" panose="020B0604020202020204" pitchFamily="34" charset="0"/>
              <a:buChar char="•"/>
              <a:defRPr/>
            </a:pPr>
            <a:endParaRPr lang="nl-NL" dirty="0">
              <a:solidFill>
                <a:srgbClr val="FF0000"/>
              </a:solidFill>
              <a:effectLst>
                <a:outerShdw blurRad="38100" dist="38100" dir="2700000" algn="tl">
                  <a:srgbClr val="000000">
                    <a:alpha val="43137"/>
                  </a:srgbClr>
                </a:outerShdw>
              </a:effectLst>
              <a:latin typeface="+mj-lt"/>
            </a:endParaRPr>
          </a:p>
          <a:p>
            <a:pPr marL="285750" indent="-285750" fontAlgn="auto">
              <a:spcAft>
                <a:spcPts val="0"/>
              </a:spcAft>
              <a:buFont typeface="Arial" panose="020B0604020202020204" pitchFamily="34" charset="0"/>
              <a:buChar char="•"/>
              <a:defRPr/>
            </a:pPr>
            <a:endParaRPr lang="nl-NL" dirty="0">
              <a:solidFill>
                <a:srgbClr val="FF0000"/>
              </a:solidFill>
              <a:effectLst>
                <a:outerShdw blurRad="38100" dist="38100" dir="2700000" algn="tl">
                  <a:srgbClr val="000000">
                    <a:alpha val="43137"/>
                  </a:srgbClr>
                </a:outerShdw>
              </a:effectLst>
              <a:latin typeface="+mj-lt"/>
            </a:endParaRPr>
          </a:p>
          <a:p>
            <a:pPr marL="285750" indent="-285750" fontAlgn="auto">
              <a:spcAft>
                <a:spcPts val="0"/>
              </a:spcAft>
              <a:buFont typeface="Arial" panose="020B0604020202020204" pitchFamily="34" charset="0"/>
              <a:buChar char="•"/>
              <a:defRPr/>
            </a:pPr>
            <a:endParaRPr lang="nl-NL" dirty="0">
              <a:solidFill>
                <a:srgbClr val="FF0000"/>
              </a:solidFill>
              <a:effectLst>
                <a:outerShdw blurRad="38100" dist="38100" dir="2700000" algn="tl">
                  <a:srgbClr val="000000">
                    <a:alpha val="43137"/>
                  </a:srgbClr>
                </a:outerShdw>
              </a:effectLst>
              <a:latin typeface="+mj-lt"/>
            </a:endParaRPr>
          </a:p>
        </p:txBody>
      </p:sp>
      <p:sp>
        <p:nvSpPr>
          <p:cNvPr id="3" name="Tekstvak 2">
            <a:extLst>
              <a:ext uri="{FF2B5EF4-FFF2-40B4-BE49-F238E27FC236}">
                <a16:creationId xmlns:a16="http://schemas.microsoft.com/office/drawing/2014/main" id="{B5D40FB0-7EA5-47B4-2909-7835E0996A30}"/>
              </a:ext>
            </a:extLst>
          </p:cNvPr>
          <p:cNvSpPr txBox="1"/>
          <p:nvPr/>
        </p:nvSpPr>
        <p:spPr>
          <a:xfrm>
            <a:off x="611560" y="1268760"/>
            <a:ext cx="7128791" cy="954107"/>
          </a:xfrm>
          <a:prstGeom prst="rect">
            <a:avLst/>
          </a:prstGeom>
          <a:noFill/>
        </p:spPr>
        <p:txBody>
          <a:bodyPr wrap="square">
            <a:spAutoFit/>
          </a:bodyPr>
          <a:lstStyle/>
          <a:p>
            <a:r>
              <a:rPr lang="nl-NL" sz="2800" dirty="0">
                <a:solidFill>
                  <a:schemeClr val="bg2">
                    <a:lumMod val="40000"/>
                    <a:lumOff val="60000"/>
                  </a:schemeClr>
                </a:solidFill>
                <a:effectLst>
                  <a:outerShdw blurRad="38100" dist="38100" dir="2700000" algn="tl">
                    <a:srgbClr val="000000">
                      <a:alpha val="43137"/>
                    </a:srgbClr>
                  </a:outerShdw>
                </a:effectLst>
                <a:latin typeface="+mj-lt"/>
              </a:rPr>
              <a:t>Taakstelling KRW: Schone en ecologisch gezonde rivieren in 2027 of eerder</a:t>
            </a:r>
            <a:endParaRPr lang="nl-NL" sz="2800" dirty="0">
              <a:latin typeface="+mj-lt"/>
            </a:endParaRPr>
          </a:p>
        </p:txBody>
      </p:sp>
      <p:sp>
        <p:nvSpPr>
          <p:cNvPr id="5" name="Tekstvak 4">
            <a:extLst>
              <a:ext uri="{FF2B5EF4-FFF2-40B4-BE49-F238E27FC236}">
                <a16:creationId xmlns:a16="http://schemas.microsoft.com/office/drawing/2014/main" id="{BB7635A5-694E-51FD-6C8E-D31072E360C4}"/>
              </a:ext>
            </a:extLst>
          </p:cNvPr>
          <p:cNvSpPr txBox="1"/>
          <p:nvPr/>
        </p:nvSpPr>
        <p:spPr>
          <a:xfrm>
            <a:off x="687784" y="2708920"/>
            <a:ext cx="7340600" cy="2862322"/>
          </a:xfrm>
          <a:prstGeom prst="rect">
            <a:avLst/>
          </a:prstGeom>
          <a:noFill/>
        </p:spPr>
        <p:txBody>
          <a:bodyPr wrap="square" rtlCol="0">
            <a:spAutoFit/>
          </a:bodyPr>
          <a:lstStyle/>
          <a:p>
            <a:r>
              <a:rPr lang="nl-NL" sz="1800" dirty="0">
                <a:solidFill>
                  <a:schemeClr val="bg2">
                    <a:lumMod val="40000"/>
                    <a:lumOff val="60000"/>
                  </a:schemeClr>
                </a:solidFill>
                <a:effectLst>
                  <a:outerShdw blurRad="38100" dist="38100" dir="2700000" algn="tl">
                    <a:srgbClr val="000000">
                      <a:alpha val="43137"/>
                    </a:srgbClr>
                  </a:outerShdw>
                </a:effectLst>
                <a:latin typeface="+mj-lt"/>
              </a:rPr>
              <a:t>Maatregelen vanaf 1980:				Effect		</a:t>
            </a:r>
          </a:p>
          <a:p>
            <a:pPr marL="285750" indent="-285750">
              <a:buFont typeface="Arial" panose="020B0604020202020204" pitchFamily="34" charset="0"/>
              <a:buChar char="•"/>
            </a:pPr>
            <a:r>
              <a:rPr lang="nl-NL" dirty="0">
                <a:solidFill>
                  <a:schemeClr val="bg2">
                    <a:lumMod val="40000"/>
                    <a:lumOff val="60000"/>
                  </a:schemeClr>
                </a:solidFill>
                <a:effectLst>
                  <a:outerShdw blurRad="38100" dist="38100" dir="2700000" algn="tl">
                    <a:srgbClr val="000000">
                      <a:alpha val="43137"/>
                    </a:srgbClr>
                  </a:outerShdw>
                </a:effectLst>
                <a:latin typeface="+mj-lt"/>
              </a:rPr>
              <a:t>Sanering organische vervuiling, olie en metalen	</a:t>
            </a:r>
            <a:r>
              <a:rPr lang="nl-NL" dirty="0">
                <a:solidFill>
                  <a:srgbClr val="00B050"/>
                </a:solidFill>
                <a:effectLst>
                  <a:outerShdw blurRad="38100" dist="38100" dir="2700000" algn="tl">
                    <a:srgbClr val="000000">
                      <a:alpha val="43137"/>
                    </a:srgbClr>
                  </a:outerShdw>
                </a:effectLst>
                <a:latin typeface="+mj-lt"/>
              </a:rPr>
              <a:t>goed</a:t>
            </a:r>
          </a:p>
          <a:p>
            <a:pPr marL="285750" indent="-285750">
              <a:buFont typeface="Arial" panose="020B0604020202020204" pitchFamily="34" charset="0"/>
              <a:buChar char="•"/>
            </a:pPr>
            <a:r>
              <a:rPr lang="nl-NL" dirty="0">
                <a:solidFill>
                  <a:schemeClr val="bg2">
                    <a:lumMod val="40000"/>
                    <a:lumOff val="60000"/>
                  </a:schemeClr>
                </a:solidFill>
                <a:effectLst>
                  <a:outerShdw blurRad="38100" dist="38100" dir="2700000" algn="tl">
                    <a:srgbClr val="000000">
                      <a:alpha val="43137"/>
                    </a:srgbClr>
                  </a:outerShdw>
                </a:effectLst>
                <a:latin typeface="+mj-lt"/>
              </a:rPr>
              <a:t>Monitoring ecologie en chemie			geen</a:t>
            </a:r>
          </a:p>
          <a:p>
            <a:pPr marL="285750" indent="-285750">
              <a:buFont typeface="Arial" panose="020B0604020202020204" pitchFamily="34" charset="0"/>
              <a:buChar char="•"/>
            </a:pPr>
            <a:r>
              <a:rPr lang="nl-NL" dirty="0">
                <a:solidFill>
                  <a:schemeClr val="bg2">
                    <a:lumMod val="40000"/>
                    <a:lumOff val="60000"/>
                  </a:schemeClr>
                </a:solidFill>
                <a:effectLst>
                  <a:outerShdw blurRad="38100" dist="38100" dir="2700000" algn="tl">
                    <a:srgbClr val="000000">
                      <a:alpha val="43137"/>
                    </a:srgbClr>
                  </a:outerShdw>
                </a:effectLst>
                <a:latin typeface="+mj-lt"/>
              </a:rPr>
              <a:t>Aanleg 1 eenzijdig aangetakte nevenwateren		</a:t>
            </a:r>
            <a:r>
              <a:rPr lang="nl-NL" dirty="0">
                <a:solidFill>
                  <a:srgbClr val="FF0000"/>
                </a:solidFill>
                <a:effectLst>
                  <a:outerShdw blurRad="38100" dist="38100" dir="2700000" algn="tl">
                    <a:srgbClr val="000000">
                      <a:alpha val="43137"/>
                    </a:srgbClr>
                  </a:outerShdw>
                </a:effectLst>
                <a:latin typeface="+mj-lt"/>
              </a:rPr>
              <a:t>negatief</a:t>
            </a:r>
          </a:p>
          <a:p>
            <a:pPr marL="285750" indent="-285750">
              <a:buFont typeface="Arial" panose="020B0604020202020204" pitchFamily="34" charset="0"/>
              <a:buChar char="•"/>
            </a:pPr>
            <a:r>
              <a:rPr lang="nl-NL" sz="1800" dirty="0">
                <a:solidFill>
                  <a:schemeClr val="bg2">
                    <a:lumMod val="40000"/>
                    <a:lumOff val="60000"/>
                  </a:schemeClr>
                </a:solidFill>
                <a:effectLst>
                  <a:outerShdw blurRad="38100" dist="38100" dir="2700000" algn="tl">
                    <a:srgbClr val="000000">
                      <a:alpha val="43137"/>
                    </a:srgbClr>
                  </a:outerShdw>
                </a:effectLst>
                <a:latin typeface="+mj-lt"/>
              </a:rPr>
              <a:t>Aanleg stromende nevengeulen			</a:t>
            </a:r>
            <a:r>
              <a:rPr lang="nl-NL" sz="1800" dirty="0">
                <a:solidFill>
                  <a:srgbClr val="FFC000"/>
                </a:solidFill>
                <a:effectLst>
                  <a:outerShdw blurRad="38100" dist="38100" dir="2700000" algn="tl">
                    <a:srgbClr val="000000">
                      <a:alpha val="43137"/>
                    </a:srgbClr>
                  </a:outerShdw>
                </a:effectLst>
                <a:latin typeface="+mj-lt"/>
              </a:rPr>
              <a:t>te weinig water</a:t>
            </a:r>
          </a:p>
          <a:p>
            <a:pPr marL="285750" indent="-285750">
              <a:buFont typeface="Arial" panose="020B0604020202020204" pitchFamily="34" charset="0"/>
              <a:buChar char="•"/>
            </a:pPr>
            <a:r>
              <a:rPr lang="nl-NL" sz="1800" dirty="0">
                <a:solidFill>
                  <a:schemeClr val="bg2">
                    <a:lumMod val="40000"/>
                    <a:lumOff val="60000"/>
                  </a:schemeClr>
                </a:solidFill>
                <a:effectLst>
                  <a:outerShdw blurRad="38100" dist="38100" dir="2700000" algn="tl">
                    <a:srgbClr val="000000">
                      <a:alpha val="43137"/>
                    </a:srgbClr>
                  </a:outerShdw>
                </a:effectLst>
                <a:latin typeface="+mj-lt"/>
              </a:rPr>
              <a:t>Plaatselijke </a:t>
            </a:r>
            <a:r>
              <a:rPr lang="nl-NL" sz="1800" dirty="0" err="1">
                <a:solidFill>
                  <a:schemeClr val="bg2">
                    <a:lumMod val="40000"/>
                    <a:lumOff val="60000"/>
                  </a:schemeClr>
                </a:solidFill>
                <a:effectLst>
                  <a:outerShdw blurRad="38100" dist="38100" dir="2700000" algn="tl">
                    <a:srgbClr val="000000">
                      <a:alpha val="43137"/>
                    </a:srgbClr>
                  </a:outerShdw>
                </a:effectLst>
                <a:latin typeface="+mj-lt"/>
              </a:rPr>
              <a:t>ontstening</a:t>
            </a:r>
            <a:r>
              <a:rPr lang="nl-NL" sz="1800" dirty="0">
                <a:solidFill>
                  <a:schemeClr val="bg2">
                    <a:lumMod val="40000"/>
                    <a:lumOff val="60000"/>
                  </a:schemeClr>
                </a:solidFill>
                <a:effectLst>
                  <a:outerShdw blurRad="38100" dist="38100" dir="2700000" algn="tl">
                    <a:srgbClr val="000000">
                      <a:alpha val="43137"/>
                    </a:srgbClr>
                  </a:outerShdw>
                </a:effectLst>
                <a:latin typeface="+mj-lt"/>
              </a:rPr>
              <a:t> oevers			te kleine schaal</a:t>
            </a:r>
          </a:p>
          <a:p>
            <a:pPr marL="285750" indent="-285750">
              <a:buFont typeface="Arial" panose="020B0604020202020204" pitchFamily="34" charset="0"/>
              <a:buChar char="•"/>
            </a:pPr>
            <a:r>
              <a:rPr lang="nl-NL" dirty="0">
                <a:solidFill>
                  <a:schemeClr val="bg2">
                    <a:lumMod val="40000"/>
                    <a:lumOff val="60000"/>
                  </a:schemeClr>
                </a:solidFill>
                <a:effectLst>
                  <a:outerShdw blurRad="38100" dist="38100" dir="2700000" algn="tl">
                    <a:srgbClr val="000000">
                      <a:alpha val="43137"/>
                    </a:srgbClr>
                  </a:outerShdw>
                </a:effectLst>
                <a:latin typeface="+mj-lt"/>
              </a:rPr>
              <a:t>Plaatsing bomen in kribvakken en nevengeulen	te kleine schaal</a:t>
            </a:r>
          </a:p>
          <a:p>
            <a:pPr marL="285750" indent="-285750">
              <a:buFont typeface="Arial" panose="020B0604020202020204" pitchFamily="34" charset="0"/>
              <a:buChar char="•"/>
            </a:pPr>
            <a:r>
              <a:rPr lang="nl-NL" sz="1800" dirty="0">
                <a:solidFill>
                  <a:schemeClr val="bg2">
                    <a:lumMod val="40000"/>
                    <a:lumOff val="60000"/>
                  </a:schemeClr>
                </a:solidFill>
                <a:effectLst>
                  <a:outerShdw blurRad="38100" dist="38100" dir="2700000" algn="tl">
                    <a:srgbClr val="000000">
                      <a:alpha val="43137"/>
                    </a:srgbClr>
                  </a:outerShdw>
                </a:effectLst>
                <a:latin typeface="+mj-lt"/>
              </a:rPr>
              <a:t>Aanleg langsdammen				nog onbekend			</a:t>
            </a:r>
          </a:p>
        </p:txBody>
      </p:sp>
    </p:spTree>
    <p:extLst>
      <p:ext uri="{BB962C8B-B14F-4D97-AF65-F5344CB8AC3E}">
        <p14:creationId xmlns:p14="http://schemas.microsoft.com/office/powerpoint/2010/main" val="1733781676"/>
      </p:ext>
    </p:extLst>
  </p:cSld>
  <p:clrMapOvr>
    <a:masterClrMapping/>
  </p:clrMapOvr>
  <p:transition advTm="13877"/>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075123" y="1340769"/>
            <a:ext cx="6874148" cy="2664290"/>
          </a:xfrm>
        </p:spPr>
        <p:txBody>
          <a:bodyPr>
            <a:noAutofit/>
          </a:bodyPr>
          <a:lstStyle/>
          <a:p>
            <a:pPr algn="l" fontAlgn="auto">
              <a:spcAft>
                <a:spcPts val="0"/>
              </a:spcAft>
              <a:defRPr/>
            </a:pPr>
            <a:r>
              <a:rPr lang="nl-NL" sz="2800" dirty="0">
                <a:solidFill>
                  <a:schemeClr val="accent3">
                    <a:lumMod val="60000"/>
                    <a:lumOff val="40000"/>
                  </a:schemeClr>
                </a:solidFill>
                <a:effectLst>
                  <a:outerShdw blurRad="38100" dist="38100" dir="2700000" algn="tl">
                    <a:srgbClr val="000000">
                      <a:alpha val="43137"/>
                    </a:srgbClr>
                  </a:outerShdw>
                </a:effectLst>
              </a:rPr>
              <a:t>KRW-score in de tijd: IJssel 1976-2015</a:t>
            </a:r>
            <a:br>
              <a:rPr lang="nl-NL" sz="2800" dirty="0">
                <a:solidFill>
                  <a:schemeClr val="accent3">
                    <a:lumMod val="60000"/>
                    <a:lumOff val="40000"/>
                  </a:schemeClr>
                </a:solidFill>
                <a:effectLst>
                  <a:outerShdw blurRad="38100" dist="38100" dir="2700000" algn="tl">
                    <a:srgbClr val="000000">
                      <a:alpha val="43137"/>
                    </a:srgbClr>
                  </a:outerShdw>
                </a:effectLst>
              </a:rPr>
            </a:br>
            <a:br>
              <a:rPr lang="nl-NL" sz="4000" dirty="0">
                <a:solidFill>
                  <a:schemeClr val="accent3">
                    <a:lumMod val="60000"/>
                    <a:lumOff val="40000"/>
                  </a:schemeClr>
                </a:solidFill>
                <a:effectLst/>
              </a:rPr>
            </a:br>
            <a:br>
              <a:rPr lang="nl-NL" sz="2400" dirty="0">
                <a:solidFill>
                  <a:schemeClr val="accent3">
                    <a:lumMod val="60000"/>
                    <a:lumOff val="40000"/>
                  </a:schemeClr>
                </a:solidFill>
                <a:effectLst/>
              </a:rPr>
            </a:br>
            <a:br>
              <a:rPr lang="nl-NL" sz="4000" dirty="0">
                <a:solidFill>
                  <a:schemeClr val="bg2">
                    <a:lumMod val="20000"/>
                    <a:lumOff val="80000"/>
                  </a:schemeClr>
                </a:solidFill>
                <a:effectLst/>
              </a:rPr>
            </a:br>
            <a:br>
              <a:rPr lang="nl-NL" sz="4000" dirty="0">
                <a:solidFill>
                  <a:schemeClr val="bg2">
                    <a:lumMod val="20000"/>
                    <a:lumOff val="80000"/>
                  </a:schemeClr>
                </a:solidFill>
                <a:effectLst/>
              </a:rPr>
            </a:br>
            <a:endParaRPr lang="nl-NL" sz="4000" dirty="0">
              <a:solidFill>
                <a:schemeClr val="bg2">
                  <a:lumMod val="20000"/>
                  <a:lumOff val="80000"/>
                </a:schemeClr>
              </a:solidFill>
              <a:effectLst/>
            </a:endParaRPr>
          </a:p>
        </p:txBody>
      </p:sp>
      <p:cxnSp>
        <p:nvCxnSpPr>
          <p:cNvPr id="7" name="Rechte verbindingslijn 6"/>
          <p:cNvCxnSpPr/>
          <p:nvPr/>
        </p:nvCxnSpPr>
        <p:spPr>
          <a:xfrm flipH="1">
            <a:off x="179388" y="1700213"/>
            <a:ext cx="8280400" cy="0"/>
          </a:xfrm>
          <a:prstGeom prst="line">
            <a:avLst/>
          </a:prstGeom>
        </p:spPr>
        <p:style>
          <a:lnRef idx="1">
            <a:schemeClr val="accent1"/>
          </a:lnRef>
          <a:fillRef idx="0">
            <a:schemeClr val="accent1"/>
          </a:fillRef>
          <a:effectRef idx="0">
            <a:schemeClr val="accent1"/>
          </a:effectRef>
          <a:fontRef idx="minor">
            <a:schemeClr val="tx1"/>
          </a:fontRef>
        </p:style>
      </p:cxnSp>
      <p:pic>
        <p:nvPicPr>
          <p:cNvPr id="9" name="Afbeelding 8"/>
          <p:cNvPicPr/>
          <p:nvPr/>
        </p:nvPicPr>
        <p:blipFill>
          <a:blip r:embed="rId3"/>
          <a:srcRect/>
          <a:stretch>
            <a:fillRect/>
          </a:stretch>
        </p:blipFill>
        <p:spPr bwMode="auto">
          <a:xfrm>
            <a:off x="7965668" y="6175176"/>
            <a:ext cx="1178331" cy="692696"/>
          </a:xfrm>
          <a:prstGeom prst="rect">
            <a:avLst/>
          </a:prstGeom>
          <a:noFill/>
          <a:ln w="9525">
            <a:noFill/>
            <a:miter lim="800000"/>
            <a:headEnd/>
            <a:tailEnd/>
          </a:ln>
        </p:spPr>
      </p:pic>
      <p:sp>
        <p:nvSpPr>
          <p:cNvPr id="3" name="Tijdelijke aanduiding voor dianummer 2"/>
          <p:cNvSpPr>
            <a:spLocks noGrp="1"/>
          </p:cNvSpPr>
          <p:nvPr>
            <p:ph type="sldNum" sz="quarter" idx="12"/>
          </p:nvPr>
        </p:nvSpPr>
        <p:spPr>
          <a:xfrm>
            <a:off x="30200" y="17626"/>
            <a:ext cx="298376" cy="264949"/>
          </a:xfrm>
        </p:spPr>
        <p:txBody>
          <a:bodyPr/>
          <a:lstStyle/>
          <a:p>
            <a:pPr>
              <a:defRPr/>
            </a:pPr>
            <a:fld id="{9A3C8EE0-EFC8-4879-AFAA-9C630F12445E}" type="slidenum">
              <a:rPr lang="nl-NL" sz="1800" smtClean="0"/>
              <a:pPr>
                <a:defRPr/>
              </a:pPr>
              <a:t>4</a:t>
            </a:fld>
            <a:endParaRPr lang="nl-NL" sz="1800" dirty="0"/>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70854" y="1844823"/>
            <a:ext cx="5189222" cy="3238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Rechte verbindingslijn 4">
            <a:extLst>
              <a:ext uri="{FF2B5EF4-FFF2-40B4-BE49-F238E27FC236}">
                <a16:creationId xmlns:a16="http://schemas.microsoft.com/office/drawing/2014/main" id="{4E84EB5F-8AC8-25F8-CE86-A7E88DB7A105}"/>
              </a:ext>
            </a:extLst>
          </p:cNvPr>
          <p:cNvCxnSpPr>
            <a:cxnSpLocks/>
          </p:cNvCxnSpPr>
          <p:nvPr/>
        </p:nvCxnSpPr>
        <p:spPr>
          <a:xfrm flipH="1">
            <a:off x="2051720" y="1988840"/>
            <a:ext cx="612068" cy="2880320"/>
          </a:xfrm>
          <a:prstGeom prst="line">
            <a:avLst/>
          </a:prstGeom>
          <a:ln w="19050"/>
        </p:spPr>
        <p:style>
          <a:lnRef idx="1">
            <a:schemeClr val="dk1"/>
          </a:lnRef>
          <a:fillRef idx="0">
            <a:schemeClr val="dk1"/>
          </a:fillRef>
          <a:effectRef idx="0">
            <a:schemeClr val="dk1"/>
          </a:effectRef>
          <a:fontRef idx="minor">
            <a:schemeClr val="tx1"/>
          </a:fontRef>
        </p:style>
      </p:cxnSp>
      <p:sp>
        <p:nvSpPr>
          <p:cNvPr id="6" name="Tekstvak 5">
            <a:extLst>
              <a:ext uri="{FF2B5EF4-FFF2-40B4-BE49-F238E27FC236}">
                <a16:creationId xmlns:a16="http://schemas.microsoft.com/office/drawing/2014/main" id="{2DEE3E8D-AF8C-9A9D-FE61-CA74B46A720E}"/>
              </a:ext>
            </a:extLst>
          </p:cNvPr>
          <p:cNvSpPr txBox="1"/>
          <p:nvPr/>
        </p:nvSpPr>
        <p:spPr>
          <a:xfrm>
            <a:off x="1907704" y="1921556"/>
            <a:ext cx="1656184" cy="461665"/>
          </a:xfrm>
          <a:prstGeom prst="rect">
            <a:avLst/>
          </a:prstGeom>
          <a:noFill/>
        </p:spPr>
        <p:txBody>
          <a:bodyPr wrap="square" rtlCol="0">
            <a:spAutoFit/>
          </a:bodyPr>
          <a:lstStyle/>
          <a:p>
            <a:r>
              <a:rPr lang="nl-NL" sz="1200" dirty="0"/>
              <a:t>Effect verbetering waterkwaliteit</a:t>
            </a:r>
          </a:p>
        </p:txBody>
      </p:sp>
      <p:sp>
        <p:nvSpPr>
          <p:cNvPr id="10" name="Tekstvak 9">
            <a:extLst>
              <a:ext uri="{FF2B5EF4-FFF2-40B4-BE49-F238E27FC236}">
                <a16:creationId xmlns:a16="http://schemas.microsoft.com/office/drawing/2014/main" id="{9DD14E9A-049E-F186-D5F1-B946DC077EF7}"/>
              </a:ext>
            </a:extLst>
          </p:cNvPr>
          <p:cNvSpPr txBox="1"/>
          <p:nvPr/>
        </p:nvSpPr>
        <p:spPr>
          <a:xfrm>
            <a:off x="1403648" y="5350694"/>
            <a:ext cx="3888432" cy="830997"/>
          </a:xfrm>
          <a:prstGeom prst="rect">
            <a:avLst/>
          </a:prstGeom>
          <a:noFill/>
        </p:spPr>
        <p:txBody>
          <a:bodyPr wrap="square" rtlCol="0">
            <a:spAutoFit/>
          </a:bodyPr>
          <a:lstStyle/>
          <a:p>
            <a:r>
              <a:rPr lang="nl-NL" sz="1200" dirty="0"/>
              <a:t>1976-1983 Verbetering waterkwaliteit</a:t>
            </a:r>
          </a:p>
          <a:p>
            <a:r>
              <a:rPr lang="nl-NL" sz="1200" dirty="0"/>
              <a:t>1984-1993 Geen metingen</a:t>
            </a:r>
          </a:p>
          <a:p>
            <a:r>
              <a:rPr lang="nl-NL" sz="1200" dirty="0"/>
              <a:t>1993-2015 Achteruitgang </a:t>
            </a:r>
          </a:p>
          <a:p>
            <a:r>
              <a:rPr lang="nl-NL" sz="1200" dirty="0"/>
              <a:t>Exoten uit de Donau vanaf 1995</a:t>
            </a:r>
          </a:p>
        </p:txBody>
      </p:sp>
      <p:sp>
        <p:nvSpPr>
          <p:cNvPr id="11" name="Tekstvak 10">
            <a:extLst>
              <a:ext uri="{FF2B5EF4-FFF2-40B4-BE49-F238E27FC236}">
                <a16:creationId xmlns:a16="http://schemas.microsoft.com/office/drawing/2014/main" id="{8DB5114D-9FC1-136E-611E-B1DA3FDC6CDE}"/>
              </a:ext>
            </a:extLst>
          </p:cNvPr>
          <p:cNvSpPr txBox="1"/>
          <p:nvPr/>
        </p:nvSpPr>
        <p:spPr>
          <a:xfrm>
            <a:off x="3870421" y="2569204"/>
            <a:ext cx="720080" cy="276999"/>
          </a:xfrm>
          <a:prstGeom prst="rect">
            <a:avLst/>
          </a:prstGeom>
          <a:noFill/>
        </p:spPr>
        <p:txBody>
          <a:bodyPr wrap="square" rtlCol="0">
            <a:spAutoFit/>
          </a:bodyPr>
          <a:lstStyle/>
          <a:p>
            <a:r>
              <a:rPr lang="nl-NL" sz="1200" dirty="0"/>
              <a:t>Exoten</a:t>
            </a:r>
          </a:p>
        </p:txBody>
      </p:sp>
      <p:sp>
        <p:nvSpPr>
          <p:cNvPr id="13" name="Tekstvak 12">
            <a:extLst>
              <a:ext uri="{FF2B5EF4-FFF2-40B4-BE49-F238E27FC236}">
                <a16:creationId xmlns:a16="http://schemas.microsoft.com/office/drawing/2014/main" id="{EBC6A8C9-7439-2F72-EFD7-2D710CCCFE2F}"/>
              </a:ext>
            </a:extLst>
          </p:cNvPr>
          <p:cNvSpPr txBox="1"/>
          <p:nvPr/>
        </p:nvSpPr>
        <p:spPr>
          <a:xfrm>
            <a:off x="1343324" y="1223568"/>
            <a:ext cx="6036987" cy="646331"/>
          </a:xfrm>
          <a:prstGeom prst="rect">
            <a:avLst/>
          </a:prstGeom>
          <a:noFill/>
        </p:spPr>
        <p:txBody>
          <a:bodyPr wrap="square">
            <a:spAutoFit/>
          </a:bodyPr>
          <a:lstStyle/>
          <a:p>
            <a:r>
              <a:rPr lang="nl-NL" sz="1800" dirty="0">
                <a:solidFill>
                  <a:schemeClr val="bg2">
                    <a:lumMod val="40000"/>
                    <a:lumOff val="60000"/>
                  </a:schemeClr>
                </a:solidFill>
                <a:effectLst>
                  <a:outerShdw blurRad="38100" dist="38100" dir="2700000" algn="tl">
                    <a:srgbClr val="000000">
                      <a:alpha val="43137"/>
                    </a:srgbClr>
                  </a:outerShdw>
                </a:effectLst>
                <a:latin typeface="+mj-lt"/>
              </a:rPr>
              <a:t>Maatregelen vanaf 1980:			Effect</a:t>
            </a:r>
          </a:p>
          <a:p>
            <a:r>
              <a:rPr lang="nl-NL" dirty="0">
                <a:solidFill>
                  <a:schemeClr val="bg2">
                    <a:lumMod val="40000"/>
                    <a:lumOff val="60000"/>
                  </a:schemeClr>
                </a:solidFill>
                <a:effectLst>
                  <a:outerShdw blurRad="38100" dist="38100" dir="2700000" algn="tl">
                    <a:srgbClr val="000000">
                      <a:alpha val="43137"/>
                    </a:srgbClr>
                  </a:outerShdw>
                </a:effectLst>
                <a:latin typeface="+mj-lt"/>
              </a:rPr>
              <a:t>Sanering organische vervuiling, olie en metalen	</a:t>
            </a:r>
            <a:r>
              <a:rPr lang="nl-NL" dirty="0">
                <a:solidFill>
                  <a:srgbClr val="00B050"/>
                </a:solidFill>
                <a:effectLst>
                  <a:outerShdw blurRad="38100" dist="38100" dir="2700000" algn="tl">
                    <a:srgbClr val="000000">
                      <a:alpha val="43137"/>
                    </a:srgbClr>
                  </a:outerShdw>
                </a:effectLst>
                <a:latin typeface="+mj-lt"/>
              </a:rPr>
              <a:t>goed</a:t>
            </a:r>
          </a:p>
        </p:txBody>
      </p:sp>
    </p:spTree>
    <p:extLst>
      <p:ext uri="{BB962C8B-B14F-4D97-AF65-F5344CB8AC3E}">
        <p14:creationId xmlns:p14="http://schemas.microsoft.com/office/powerpoint/2010/main" val="1630516976"/>
      </p:ext>
    </p:extLst>
  </p:cSld>
  <p:clrMapOvr>
    <a:masterClrMapping/>
  </p:clrMapOvr>
  <p:transition advTm="24910">
    <p:wipe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1"/>
          <p:cNvSpPr txBox="1">
            <a:spLocks/>
          </p:cNvSpPr>
          <p:nvPr/>
        </p:nvSpPr>
        <p:spPr>
          <a:xfrm>
            <a:off x="1052901" y="906462"/>
            <a:ext cx="7340600" cy="3890689"/>
          </a:xfrm>
          <a:prstGeom prst="rect">
            <a:avLst/>
          </a:prstGeom>
        </p:spPr>
        <p:txBody>
          <a:bodyPr lIns="0" rIns="0" bIns="0" anchor="b"/>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fontAlgn="auto">
              <a:spcAft>
                <a:spcPts val="0"/>
              </a:spcAft>
              <a:defRPr/>
            </a:pPr>
            <a:endParaRPr lang="nl-NL" sz="2800" dirty="0">
              <a:solidFill>
                <a:schemeClr val="bg2">
                  <a:lumMod val="60000"/>
                  <a:lumOff val="40000"/>
                </a:schemeClr>
              </a:solidFill>
              <a:effectLst>
                <a:outerShdw blurRad="38100" dist="38100" dir="2700000" algn="tl">
                  <a:srgbClr val="000000">
                    <a:alpha val="43137"/>
                  </a:srgbClr>
                </a:outerShdw>
              </a:effectLst>
            </a:endParaRPr>
          </a:p>
        </p:txBody>
      </p:sp>
      <p:pic>
        <p:nvPicPr>
          <p:cNvPr id="11" name="Afbeelding 10"/>
          <p:cNvPicPr/>
          <p:nvPr/>
        </p:nvPicPr>
        <p:blipFill>
          <a:blip r:embed="rId3"/>
          <a:srcRect/>
          <a:stretch>
            <a:fillRect/>
          </a:stretch>
        </p:blipFill>
        <p:spPr bwMode="auto">
          <a:xfrm>
            <a:off x="7965669" y="6165304"/>
            <a:ext cx="1178331" cy="692696"/>
          </a:xfrm>
          <a:prstGeom prst="rect">
            <a:avLst/>
          </a:prstGeom>
          <a:noFill/>
          <a:ln w="9525">
            <a:noFill/>
            <a:miter lim="800000"/>
            <a:headEnd/>
            <a:tailEnd/>
          </a:ln>
        </p:spPr>
      </p:pic>
      <p:sp>
        <p:nvSpPr>
          <p:cNvPr id="4" name="Rechthoek 3"/>
          <p:cNvSpPr/>
          <p:nvPr/>
        </p:nvSpPr>
        <p:spPr>
          <a:xfrm>
            <a:off x="899591" y="906462"/>
            <a:ext cx="7066077" cy="1200329"/>
          </a:xfrm>
          <a:prstGeom prst="rect">
            <a:avLst/>
          </a:prstGeom>
        </p:spPr>
        <p:txBody>
          <a:bodyPr wrap="square">
            <a:spAutoFit/>
          </a:bodyPr>
          <a:lstStyle/>
          <a:p>
            <a:pPr fontAlgn="auto">
              <a:spcAft>
                <a:spcPts val="0"/>
              </a:spcAft>
              <a:defRPr/>
            </a:pPr>
            <a:endParaRPr lang="nl-NL" dirty="0">
              <a:solidFill>
                <a:schemeClr val="bg2">
                  <a:lumMod val="60000"/>
                  <a:lumOff val="40000"/>
                </a:schemeClr>
              </a:solidFill>
              <a:effectLst>
                <a:outerShdw blurRad="38100" dist="38100" dir="2700000" algn="tl">
                  <a:srgbClr val="000000">
                    <a:alpha val="43137"/>
                  </a:srgbClr>
                </a:outerShdw>
              </a:effectLst>
            </a:endParaRPr>
          </a:p>
          <a:p>
            <a:pPr marL="285750" indent="-285750" fontAlgn="auto">
              <a:spcAft>
                <a:spcPts val="0"/>
              </a:spcAft>
              <a:buFont typeface="Arial" panose="020B0604020202020204" pitchFamily="34" charset="0"/>
              <a:buChar char="•"/>
              <a:defRPr/>
            </a:pPr>
            <a:endParaRPr lang="nl-NL" dirty="0">
              <a:solidFill>
                <a:srgbClr val="FF0000"/>
              </a:solidFill>
              <a:effectLst>
                <a:outerShdw blurRad="38100" dist="38100" dir="2700000" algn="tl">
                  <a:srgbClr val="000000">
                    <a:alpha val="43137"/>
                  </a:srgbClr>
                </a:outerShdw>
              </a:effectLst>
              <a:latin typeface="+mj-lt"/>
            </a:endParaRPr>
          </a:p>
          <a:p>
            <a:pPr marL="285750" indent="-285750" fontAlgn="auto">
              <a:spcAft>
                <a:spcPts val="0"/>
              </a:spcAft>
              <a:buFont typeface="Arial" panose="020B0604020202020204" pitchFamily="34" charset="0"/>
              <a:buChar char="•"/>
              <a:defRPr/>
            </a:pPr>
            <a:endParaRPr lang="nl-NL" dirty="0">
              <a:solidFill>
                <a:srgbClr val="FF0000"/>
              </a:solidFill>
              <a:effectLst>
                <a:outerShdw blurRad="38100" dist="38100" dir="2700000" algn="tl">
                  <a:srgbClr val="000000">
                    <a:alpha val="43137"/>
                  </a:srgbClr>
                </a:outerShdw>
              </a:effectLst>
              <a:latin typeface="+mj-lt"/>
            </a:endParaRPr>
          </a:p>
          <a:p>
            <a:pPr marL="285750" indent="-285750" fontAlgn="auto">
              <a:spcAft>
                <a:spcPts val="0"/>
              </a:spcAft>
              <a:buFont typeface="Arial" panose="020B0604020202020204" pitchFamily="34" charset="0"/>
              <a:buChar char="•"/>
              <a:defRPr/>
            </a:pPr>
            <a:endParaRPr lang="nl-NL" dirty="0">
              <a:solidFill>
                <a:srgbClr val="FF0000"/>
              </a:solidFill>
              <a:effectLst>
                <a:outerShdw blurRad="38100" dist="38100" dir="2700000" algn="tl">
                  <a:srgbClr val="000000">
                    <a:alpha val="43137"/>
                  </a:srgbClr>
                </a:outerShdw>
              </a:effectLst>
              <a:latin typeface="+mj-lt"/>
            </a:endParaRPr>
          </a:p>
        </p:txBody>
      </p:sp>
      <p:sp>
        <p:nvSpPr>
          <p:cNvPr id="3" name="Tekstvak 2">
            <a:extLst>
              <a:ext uri="{FF2B5EF4-FFF2-40B4-BE49-F238E27FC236}">
                <a16:creationId xmlns:a16="http://schemas.microsoft.com/office/drawing/2014/main" id="{F96AFFA1-A475-B196-28B8-8C24B3A946C5}"/>
              </a:ext>
            </a:extLst>
          </p:cNvPr>
          <p:cNvSpPr txBox="1"/>
          <p:nvPr/>
        </p:nvSpPr>
        <p:spPr>
          <a:xfrm>
            <a:off x="1331640" y="1235979"/>
            <a:ext cx="5904656" cy="1477328"/>
          </a:xfrm>
          <a:prstGeom prst="rect">
            <a:avLst/>
          </a:prstGeom>
          <a:noFill/>
        </p:spPr>
        <p:txBody>
          <a:bodyPr wrap="square">
            <a:spAutoFit/>
          </a:bodyPr>
          <a:lstStyle/>
          <a:p>
            <a:r>
              <a:rPr lang="nl-NL" sz="1800" dirty="0">
                <a:solidFill>
                  <a:schemeClr val="bg2">
                    <a:lumMod val="40000"/>
                    <a:lumOff val="60000"/>
                  </a:schemeClr>
                </a:solidFill>
                <a:effectLst>
                  <a:outerShdw blurRad="38100" dist="38100" dir="2700000" algn="tl">
                    <a:srgbClr val="000000">
                      <a:alpha val="43137"/>
                    </a:srgbClr>
                  </a:outerShdw>
                </a:effectLst>
                <a:latin typeface="+mj-lt"/>
              </a:rPr>
              <a:t>Maatregelen vanaf 1980:			Effect</a:t>
            </a:r>
          </a:p>
          <a:p>
            <a:r>
              <a:rPr lang="nl-NL" dirty="0">
                <a:solidFill>
                  <a:schemeClr val="bg2">
                    <a:lumMod val="40000"/>
                    <a:lumOff val="60000"/>
                  </a:schemeClr>
                </a:solidFill>
                <a:effectLst>
                  <a:outerShdw blurRad="38100" dist="38100" dir="2700000" algn="tl">
                    <a:srgbClr val="000000">
                      <a:alpha val="43137"/>
                    </a:srgbClr>
                  </a:outerShdw>
                </a:effectLst>
                <a:latin typeface="+mj-lt"/>
              </a:rPr>
              <a:t>Sanering organische vervuiling, olie en metalen	</a:t>
            </a:r>
            <a:r>
              <a:rPr lang="nl-NL" dirty="0">
                <a:solidFill>
                  <a:srgbClr val="00B050"/>
                </a:solidFill>
                <a:effectLst>
                  <a:outerShdw blurRad="38100" dist="38100" dir="2700000" algn="tl">
                    <a:srgbClr val="000000">
                      <a:alpha val="43137"/>
                    </a:srgbClr>
                  </a:outerShdw>
                </a:effectLst>
                <a:latin typeface="+mj-lt"/>
              </a:rPr>
              <a:t>goed</a:t>
            </a:r>
          </a:p>
          <a:p>
            <a:r>
              <a:rPr lang="nl-NL" dirty="0">
                <a:solidFill>
                  <a:schemeClr val="bg2">
                    <a:lumMod val="40000"/>
                    <a:lumOff val="60000"/>
                  </a:schemeClr>
                </a:solidFill>
                <a:effectLst>
                  <a:outerShdw blurRad="38100" dist="38100" dir="2700000" algn="tl">
                    <a:srgbClr val="000000">
                      <a:alpha val="43137"/>
                    </a:srgbClr>
                  </a:outerShdw>
                </a:effectLst>
                <a:latin typeface="+mj-lt"/>
              </a:rPr>
              <a:t>Aanleg 1-zijdig aangetakte nevenwateren	</a:t>
            </a:r>
            <a:r>
              <a:rPr lang="nl-NL" dirty="0">
                <a:solidFill>
                  <a:srgbClr val="FF0000"/>
                </a:solidFill>
                <a:effectLst>
                  <a:outerShdw blurRad="38100" dist="38100" dir="2700000" algn="tl">
                    <a:srgbClr val="000000">
                      <a:alpha val="43137"/>
                    </a:srgbClr>
                  </a:outerShdw>
                </a:effectLst>
                <a:latin typeface="+mj-lt"/>
              </a:rPr>
              <a:t>negatief</a:t>
            </a:r>
          </a:p>
          <a:p>
            <a:endParaRPr lang="nl-NL" dirty="0">
              <a:solidFill>
                <a:srgbClr val="00B050"/>
              </a:solidFill>
              <a:effectLst>
                <a:outerShdw blurRad="38100" dist="38100" dir="2700000" algn="tl">
                  <a:srgbClr val="000000">
                    <a:alpha val="43137"/>
                  </a:srgbClr>
                </a:outerShdw>
              </a:effectLst>
              <a:latin typeface="+mj-lt"/>
            </a:endParaRPr>
          </a:p>
          <a:p>
            <a:r>
              <a:rPr lang="nl-NL" sz="1800" dirty="0">
                <a:solidFill>
                  <a:schemeClr val="bg2">
                    <a:lumMod val="40000"/>
                    <a:lumOff val="60000"/>
                  </a:schemeClr>
                </a:solidFill>
                <a:effectLst>
                  <a:outerShdw blurRad="38100" dist="38100" dir="2700000" algn="tl">
                    <a:srgbClr val="000000">
                      <a:alpha val="43137"/>
                    </a:srgbClr>
                  </a:outerShdw>
                </a:effectLst>
                <a:latin typeface="+mj-lt"/>
              </a:rPr>
              <a:t>	</a:t>
            </a:r>
            <a:endParaRPr lang="nl-NL" dirty="0"/>
          </a:p>
        </p:txBody>
      </p:sp>
      <p:pic>
        <p:nvPicPr>
          <p:cNvPr id="6" name="Afbeelding 5">
            <a:extLst>
              <a:ext uri="{FF2B5EF4-FFF2-40B4-BE49-F238E27FC236}">
                <a16:creationId xmlns:a16="http://schemas.microsoft.com/office/drawing/2014/main" id="{4066BEC3-93EF-45A0-C901-20FE99EE66EC}"/>
              </a:ext>
            </a:extLst>
          </p:cNvPr>
          <p:cNvPicPr>
            <a:picLocks noChangeAspect="1"/>
          </p:cNvPicPr>
          <p:nvPr/>
        </p:nvPicPr>
        <p:blipFill>
          <a:blip r:embed="rId4"/>
          <a:stretch>
            <a:fillRect/>
          </a:stretch>
        </p:blipFill>
        <p:spPr>
          <a:xfrm>
            <a:off x="3901045" y="2204864"/>
            <a:ext cx="3284241" cy="4158392"/>
          </a:xfrm>
          <a:prstGeom prst="rect">
            <a:avLst/>
          </a:prstGeom>
        </p:spPr>
      </p:pic>
      <p:pic>
        <p:nvPicPr>
          <p:cNvPr id="12" name="Afbeelding 11">
            <a:extLst>
              <a:ext uri="{FF2B5EF4-FFF2-40B4-BE49-F238E27FC236}">
                <a16:creationId xmlns:a16="http://schemas.microsoft.com/office/drawing/2014/main" id="{41871F6D-A060-6649-0FAB-D3FB4D3CD7EF}"/>
              </a:ext>
            </a:extLst>
          </p:cNvPr>
          <p:cNvPicPr>
            <a:picLocks noChangeAspect="1"/>
          </p:cNvPicPr>
          <p:nvPr/>
        </p:nvPicPr>
        <p:blipFill>
          <a:blip r:embed="rId5"/>
          <a:stretch>
            <a:fillRect/>
          </a:stretch>
        </p:blipFill>
        <p:spPr>
          <a:xfrm>
            <a:off x="654775" y="2204864"/>
            <a:ext cx="3246270" cy="4158392"/>
          </a:xfrm>
          <a:prstGeom prst="rect">
            <a:avLst/>
          </a:prstGeom>
        </p:spPr>
      </p:pic>
    </p:spTree>
    <p:extLst>
      <p:ext uri="{BB962C8B-B14F-4D97-AF65-F5344CB8AC3E}">
        <p14:creationId xmlns:p14="http://schemas.microsoft.com/office/powerpoint/2010/main" val="2242785967"/>
      </p:ext>
    </p:extLst>
  </p:cSld>
  <p:clrMapOvr>
    <a:masterClrMapping/>
  </p:clrMapOvr>
  <p:transition advTm="13877"/>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1"/>
          <p:cNvSpPr txBox="1">
            <a:spLocks/>
          </p:cNvSpPr>
          <p:nvPr/>
        </p:nvSpPr>
        <p:spPr>
          <a:xfrm>
            <a:off x="1052901" y="906462"/>
            <a:ext cx="7340600" cy="3890689"/>
          </a:xfrm>
          <a:prstGeom prst="rect">
            <a:avLst/>
          </a:prstGeom>
        </p:spPr>
        <p:txBody>
          <a:bodyPr lIns="0" rIns="0" bIns="0" anchor="b"/>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fontAlgn="auto">
              <a:spcAft>
                <a:spcPts val="0"/>
              </a:spcAft>
              <a:defRPr/>
            </a:pPr>
            <a:endParaRPr lang="nl-NL" sz="2800" dirty="0">
              <a:solidFill>
                <a:schemeClr val="bg2">
                  <a:lumMod val="60000"/>
                  <a:lumOff val="40000"/>
                </a:schemeClr>
              </a:solidFill>
              <a:effectLst>
                <a:outerShdw blurRad="38100" dist="38100" dir="2700000" algn="tl">
                  <a:srgbClr val="000000">
                    <a:alpha val="43137"/>
                  </a:srgbClr>
                </a:outerShdw>
              </a:effectLst>
            </a:endParaRPr>
          </a:p>
        </p:txBody>
      </p:sp>
      <p:pic>
        <p:nvPicPr>
          <p:cNvPr id="11" name="Afbeelding 10"/>
          <p:cNvPicPr/>
          <p:nvPr/>
        </p:nvPicPr>
        <p:blipFill>
          <a:blip r:embed="rId3"/>
          <a:srcRect/>
          <a:stretch>
            <a:fillRect/>
          </a:stretch>
        </p:blipFill>
        <p:spPr bwMode="auto">
          <a:xfrm>
            <a:off x="7965669" y="6165304"/>
            <a:ext cx="1178331" cy="692696"/>
          </a:xfrm>
          <a:prstGeom prst="rect">
            <a:avLst/>
          </a:prstGeom>
          <a:noFill/>
          <a:ln w="9525">
            <a:noFill/>
            <a:miter lim="800000"/>
            <a:headEnd/>
            <a:tailEnd/>
          </a:ln>
        </p:spPr>
      </p:pic>
      <p:sp>
        <p:nvSpPr>
          <p:cNvPr id="4" name="Rechthoek 3"/>
          <p:cNvSpPr/>
          <p:nvPr/>
        </p:nvSpPr>
        <p:spPr>
          <a:xfrm>
            <a:off x="899591" y="906462"/>
            <a:ext cx="7066077" cy="1200329"/>
          </a:xfrm>
          <a:prstGeom prst="rect">
            <a:avLst/>
          </a:prstGeom>
        </p:spPr>
        <p:txBody>
          <a:bodyPr wrap="square">
            <a:spAutoFit/>
          </a:bodyPr>
          <a:lstStyle/>
          <a:p>
            <a:pPr fontAlgn="auto">
              <a:spcAft>
                <a:spcPts val="0"/>
              </a:spcAft>
              <a:defRPr/>
            </a:pPr>
            <a:endParaRPr lang="nl-NL" dirty="0">
              <a:solidFill>
                <a:schemeClr val="bg2">
                  <a:lumMod val="60000"/>
                  <a:lumOff val="40000"/>
                </a:schemeClr>
              </a:solidFill>
              <a:effectLst>
                <a:outerShdw blurRad="38100" dist="38100" dir="2700000" algn="tl">
                  <a:srgbClr val="000000">
                    <a:alpha val="43137"/>
                  </a:srgbClr>
                </a:outerShdw>
              </a:effectLst>
            </a:endParaRPr>
          </a:p>
          <a:p>
            <a:pPr marL="285750" indent="-285750" fontAlgn="auto">
              <a:spcAft>
                <a:spcPts val="0"/>
              </a:spcAft>
              <a:buFont typeface="Arial" panose="020B0604020202020204" pitchFamily="34" charset="0"/>
              <a:buChar char="•"/>
              <a:defRPr/>
            </a:pPr>
            <a:endParaRPr lang="nl-NL" dirty="0">
              <a:solidFill>
                <a:srgbClr val="FF0000"/>
              </a:solidFill>
              <a:effectLst>
                <a:outerShdw blurRad="38100" dist="38100" dir="2700000" algn="tl">
                  <a:srgbClr val="000000">
                    <a:alpha val="43137"/>
                  </a:srgbClr>
                </a:outerShdw>
              </a:effectLst>
              <a:latin typeface="+mj-lt"/>
            </a:endParaRPr>
          </a:p>
          <a:p>
            <a:pPr marL="285750" indent="-285750" fontAlgn="auto">
              <a:spcAft>
                <a:spcPts val="0"/>
              </a:spcAft>
              <a:buFont typeface="Arial" panose="020B0604020202020204" pitchFamily="34" charset="0"/>
              <a:buChar char="•"/>
              <a:defRPr/>
            </a:pPr>
            <a:endParaRPr lang="nl-NL" dirty="0">
              <a:solidFill>
                <a:srgbClr val="FF0000"/>
              </a:solidFill>
              <a:effectLst>
                <a:outerShdw blurRad="38100" dist="38100" dir="2700000" algn="tl">
                  <a:srgbClr val="000000">
                    <a:alpha val="43137"/>
                  </a:srgbClr>
                </a:outerShdw>
              </a:effectLst>
              <a:latin typeface="+mj-lt"/>
            </a:endParaRPr>
          </a:p>
          <a:p>
            <a:pPr marL="285750" indent="-285750" fontAlgn="auto">
              <a:spcAft>
                <a:spcPts val="0"/>
              </a:spcAft>
              <a:buFont typeface="Arial" panose="020B0604020202020204" pitchFamily="34" charset="0"/>
              <a:buChar char="•"/>
              <a:defRPr/>
            </a:pPr>
            <a:endParaRPr lang="nl-NL" dirty="0">
              <a:solidFill>
                <a:srgbClr val="FF0000"/>
              </a:solidFill>
              <a:effectLst>
                <a:outerShdw blurRad="38100" dist="38100" dir="2700000" algn="tl">
                  <a:srgbClr val="000000">
                    <a:alpha val="43137"/>
                  </a:srgbClr>
                </a:outerShdw>
              </a:effectLst>
              <a:latin typeface="+mj-lt"/>
            </a:endParaRPr>
          </a:p>
        </p:txBody>
      </p:sp>
      <p:sp>
        <p:nvSpPr>
          <p:cNvPr id="3" name="Tekstvak 2">
            <a:extLst>
              <a:ext uri="{FF2B5EF4-FFF2-40B4-BE49-F238E27FC236}">
                <a16:creationId xmlns:a16="http://schemas.microsoft.com/office/drawing/2014/main" id="{524F14BD-538D-0AB9-3D03-EA4070D1C577}"/>
              </a:ext>
            </a:extLst>
          </p:cNvPr>
          <p:cNvSpPr txBox="1"/>
          <p:nvPr/>
        </p:nvSpPr>
        <p:spPr>
          <a:xfrm>
            <a:off x="1724422" y="1700808"/>
            <a:ext cx="6394556" cy="923330"/>
          </a:xfrm>
          <a:prstGeom prst="rect">
            <a:avLst/>
          </a:prstGeom>
          <a:noFill/>
        </p:spPr>
        <p:txBody>
          <a:bodyPr wrap="square">
            <a:spAutoFit/>
          </a:bodyPr>
          <a:lstStyle/>
          <a:p>
            <a:r>
              <a:rPr lang="nl-NL" sz="1800" dirty="0">
                <a:solidFill>
                  <a:schemeClr val="bg2">
                    <a:lumMod val="40000"/>
                    <a:lumOff val="60000"/>
                  </a:schemeClr>
                </a:solidFill>
                <a:effectLst>
                  <a:outerShdw blurRad="38100" dist="38100" dir="2700000" algn="tl">
                    <a:srgbClr val="000000">
                      <a:alpha val="43137"/>
                    </a:srgbClr>
                  </a:outerShdw>
                </a:effectLst>
                <a:latin typeface="+mj-lt"/>
              </a:rPr>
              <a:t>Maatregelen vanaf 1980:			Effect</a:t>
            </a:r>
          </a:p>
          <a:p>
            <a:r>
              <a:rPr lang="nl-NL" dirty="0">
                <a:solidFill>
                  <a:schemeClr val="bg2">
                    <a:lumMod val="40000"/>
                    <a:lumOff val="60000"/>
                  </a:schemeClr>
                </a:solidFill>
                <a:effectLst>
                  <a:outerShdw blurRad="38100" dist="38100" dir="2700000" algn="tl">
                    <a:srgbClr val="000000">
                      <a:alpha val="43137"/>
                    </a:srgbClr>
                  </a:outerShdw>
                </a:effectLst>
                <a:latin typeface="+mj-lt"/>
              </a:rPr>
              <a:t>Sanering organische vervuiling, olie en metalen	</a:t>
            </a:r>
            <a:r>
              <a:rPr lang="nl-NL" dirty="0">
                <a:solidFill>
                  <a:srgbClr val="00B050"/>
                </a:solidFill>
                <a:effectLst>
                  <a:outerShdw blurRad="38100" dist="38100" dir="2700000" algn="tl">
                    <a:srgbClr val="000000">
                      <a:alpha val="43137"/>
                    </a:srgbClr>
                  </a:outerShdw>
                </a:effectLst>
                <a:latin typeface="+mj-lt"/>
              </a:rPr>
              <a:t>goed</a:t>
            </a:r>
          </a:p>
          <a:p>
            <a:r>
              <a:rPr lang="nl-NL" dirty="0">
                <a:solidFill>
                  <a:schemeClr val="bg2">
                    <a:lumMod val="40000"/>
                    <a:lumOff val="60000"/>
                  </a:schemeClr>
                </a:solidFill>
                <a:effectLst>
                  <a:outerShdw blurRad="38100" dist="38100" dir="2700000" algn="tl">
                    <a:srgbClr val="000000">
                      <a:alpha val="43137"/>
                    </a:srgbClr>
                  </a:outerShdw>
                </a:effectLst>
                <a:latin typeface="+mj-lt"/>
              </a:rPr>
              <a:t>Aanleg 1-zijdig aangetakte nevenwateren	</a:t>
            </a:r>
            <a:r>
              <a:rPr lang="nl-NL" dirty="0">
                <a:solidFill>
                  <a:srgbClr val="FF0000"/>
                </a:solidFill>
                <a:effectLst>
                  <a:outerShdw blurRad="38100" dist="38100" dir="2700000" algn="tl">
                    <a:srgbClr val="000000">
                      <a:alpha val="43137"/>
                    </a:srgbClr>
                  </a:outerShdw>
                </a:effectLst>
                <a:latin typeface="+mj-lt"/>
              </a:rPr>
              <a:t>negatief</a:t>
            </a:r>
          </a:p>
        </p:txBody>
      </p:sp>
      <p:pic>
        <p:nvPicPr>
          <p:cNvPr id="8" name="Afbeelding 7">
            <a:extLst>
              <a:ext uri="{FF2B5EF4-FFF2-40B4-BE49-F238E27FC236}">
                <a16:creationId xmlns:a16="http://schemas.microsoft.com/office/drawing/2014/main" id="{DCA99746-BB25-CEA7-0103-16E23558D6F6}"/>
              </a:ext>
            </a:extLst>
          </p:cNvPr>
          <p:cNvPicPr>
            <a:picLocks noChangeAspect="1"/>
          </p:cNvPicPr>
          <p:nvPr/>
        </p:nvPicPr>
        <p:blipFill>
          <a:blip r:embed="rId4"/>
          <a:stretch>
            <a:fillRect/>
          </a:stretch>
        </p:blipFill>
        <p:spPr>
          <a:xfrm>
            <a:off x="1763688" y="2952667"/>
            <a:ext cx="5553100" cy="1122129"/>
          </a:xfrm>
          <a:prstGeom prst="rect">
            <a:avLst/>
          </a:prstGeom>
        </p:spPr>
      </p:pic>
    </p:spTree>
    <p:extLst>
      <p:ext uri="{BB962C8B-B14F-4D97-AF65-F5344CB8AC3E}">
        <p14:creationId xmlns:p14="http://schemas.microsoft.com/office/powerpoint/2010/main" val="297796407"/>
      </p:ext>
    </p:extLst>
  </p:cSld>
  <p:clrMapOvr>
    <a:masterClrMapping/>
  </p:clrMapOvr>
  <p:transition advTm="13877"/>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1"/>
          <p:cNvSpPr txBox="1">
            <a:spLocks/>
          </p:cNvSpPr>
          <p:nvPr/>
        </p:nvSpPr>
        <p:spPr>
          <a:xfrm>
            <a:off x="1052901" y="906462"/>
            <a:ext cx="7340600" cy="3890689"/>
          </a:xfrm>
          <a:prstGeom prst="rect">
            <a:avLst/>
          </a:prstGeom>
        </p:spPr>
        <p:txBody>
          <a:bodyPr lIns="0" rIns="0" bIns="0" anchor="b"/>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fontAlgn="auto">
              <a:spcAft>
                <a:spcPts val="0"/>
              </a:spcAft>
              <a:defRPr/>
            </a:pPr>
            <a:endParaRPr lang="nl-NL" sz="2800" dirty="0">
              <a:solidFill>
                <a:schemeClr val="bg2">
                  <a:lumMod val="60000"/>
                  <a:lumOff val="40000"/>
                </a:schemeClr>
              </a:solidFill>
              <a:effectLst>
                <a:outerShdw blurRad="38100" dist="38100" dir="2700000" algn="tl">
                  <a:srgbClr val="000000">
                    <a:alpha val="43137"/>
                  </a:srgbClr>
                </a:outerShdw>
              </a:effectLst>
            </a:endParaRPr>
          </a:p>
        </p:txBody>
      </p:sp>
      <p:pic>
        <p:nvPicPr>
          <p:cNvPr id="11" name="Afbeelding 10"/>
          <p:cNvPicPr/>
          <p:nvPr/>
        </p:nvPicPr>
        <p:blipFill>
          <a:blip r:embed="rId3"/>
          <a:srcRect/>
          <a:stretch>
            <a:fillRect/>
          </a:stretch>
        </p:blipFill>
        <p:spPr bwMode="auto">
          <a:xfrm>
            <a:off x="7965669" y="6165304"/>
            <a:ext cx="1178331" cy="692696"/>
          </a:xfrm>
          <a:prstGeom prst="rect">
            <a:avLst/>
          </a:prstGeom>
          <a:noFill/>
          <a:ln w="9525">
            <a:noFill/>
            <a:miter lim="800000"/>
            <a:headEnd/>
            <a:tailEnd/>
          </a:ln>
        </p:spPr>
      </p:pic>
      <p:sp>
        <p:nvSpPr>
          <p:cNvPr id="4" name="Rechthoek 3"/>
          <p:cNvSpPr/>
          <p:nvPr/>
        </p:nvSpPr>
        <p:spPr>
          <a:xfrm>
            <a:off x="899591" y="906462"/>
            <a:ext cx="7066077" cy="1200329"/>
          </a:xfrm>
          <a:prstGeom prst="rect">
            <a:avLst/>
          </a:prstGeom>
        </p:spPr>
        <p:txBody>
          <a:bodyPr wrap="square">
            <a:spAutoFit/>
          </a:bodyPr>
          <a:lstStyle/>
          <a:p>
            <a:pPr fontAlgn="auto">
              <a:spcAft>
                <a:spcPts val="0"/>
              </a:spcAft>
              <a:defRPr/>
            </a:pPr>
            <a:endParaRPr lang="nl-NL" dirty="0">
              <a:solidFill>
                <a:schemeClr val="bg2">
                  <a:lumMod val="60000"/>
                  <a:lumOff val="40000"/>
                </a:schemeClr>
              </a:solidFill>
              <a:effectLst>
                <a:outerShdw blurRad="38100" dist="38100" dir="2700000" algn="tl">
                  <a:srgbClr val="000000">
                    <a:alpha val="43137"/>
                  </a:srgbClr>
                </a:outerShdw>
              </a:effectLst>
            </a:endParaRPr>
          </a:p>
          <a:p>
            <a:pPr marL="285750" indent="-285750" fontAlgn="auto">
              <a:spcAft>
                <a:spcPts val="0"/>
              </a:spcAft>
              <a:buFont typeface="Arial" panose="020B0604020202020204" pitchFamily="34" charset="0"/>
              <a:buChar char="•"/>
              <a:defRPr/>
            </a:pPr>
            <a:endParaRPr lang="nl-NL" dirty="0">
              <a:solidFill>
                <a:srgbClr val="FF0000"/>
              </a:solidFill>
              <a:effectLst>
                <a:outerShdw blurRad="38100" dist="38100" dir="2700000" algn="tl">
                  <a:srgbClr val="000000">
                    <a:alpha val="43137"/>
                  </a:srgbClr>
                </a:outerShdw>
              </a:effectLst>
              <a:latin typeface="+mj-lt"/>
            </a:endParaRPr>
          </a:p>
          <a:p>
            <a:pPr marL="285750" indent="-285750" fontAlgn="auto">
              <a:spcAft>
                <a:spcPts val="0"/>
              </a:spcAft>
              <a:buFont typeface="Arial" panose="020B0604020202020204" pitchFamily="34" charset="0"/>
              <a:buChar char="•"/>
              <a:defRPr/>
            </a:pPr>
            <a:endParaRPr lang="nl-NL" dirty="0">
              <a:solidFill>
                <a:srgbClr val="FF0000"/>
              </a:solidFill>
              <a:effectLst>
                <a:outerShdw blurRad="38100" dist="38100" dir="2700000" algn="tl">
                  <a:srgbClr val="000000">
                    <a:alpha val="43137"/>
                  </a:srgbClr>
                </a:outerShdw>
              </a:effectLst>
              <a:latin typeface="+mj-lt"/>
            </a:endParaRPr>
          </a:p>
          <a:p>
            <a:pPr marL="285750" indent="-285750" fontAlgn="auto">
              <a:spcAft>
                <a:spcPts val="0"/>
              </a:spcAft>
              <a:buFont typeface="Arial" panose="020B0604020202020204" pitchFamily="34" charset="0"/>
              <a:buChar char="•"/>
              <a:defRPr/>
            </a:pPr>
            <a:endParaRPr lang="nl-NL" dirty="0">
              <a:solidFill>
                <a:srgbClr val="FF0000"/>
              </a:solidFill>
              <a:effectLst>
                <a:outerShdw blurRad="38100" dist="38100" dir="2700000" algn="tl">
                  <a:srgbClr val="000000">
                    <a:alpha val="43137"/>
                  </a:srgbClr>
                </a:outerShdw>
              </a:effectLst>
              <a:latin typeface="+mj-lt"/>
            </a:endParaRPr>
          </a:p>
        </p:txBody>
      </p:sp>
      <p:sp>
        <p:nvSpPr>
          <p:cNvPr id="3" name="Tekstvak 2">
            <a:extLst>
              <a:ext uri="{FF2B5EF4-FFF2-40B4-BE49-F238E27FC236}">
                <a16:creationId xmlns:a16="http://schemas.microsoft.com/office/drawing/2014/main" id="{CA3988B9-0CC4-0C0E-9E85-DA4A2D4DD608}"/>
              </a:ext>
            </a:extLst>
          </p:cNvPr>
          <p:cNvSpPr txBox="1"/>
          <p:nvPr/>
        </p:nvSpPr>
        <p:spPr>
          <a:xfrm>
            <a:off x="1259632" y="836712"/>
            <a:ext cx="7200800" cy="1477328"/>
          </a:xfrm>
          <a:prstGeom prst="rect">
            <a:avLst/>
          </a:prstGeom>
          <a:noFill/>
        </p:spPr>
        <p:txBody>
          <a:bodyPr wrap="square">
            <a:spAutoFit/>
          </a:bodyPr>
          <a:lstStyle/>
          <a:p>
            <a:r>
              <a:rPr lang="nl-NL" sz="1800" dirty="0">
                <a:solidFill>
                  <a:schemeClr val="bg2">
                    <a:lumMod val="40000"/>
                    <a:lumOff val="60000"/>
                  </a:schemeClr>
                </a:solidFill>
                <a:effectLst>
                  <a:outerShdw blurRad="38100" dist="38100" dir="2700000" algn="tl">
                    <a:srgbClr val="000000">
                      <a:alpha val="43137"/>
                    </a:srgbClr>
                  </a:outerShdw>
                </a:effectLst>
                <a:latin typeface="+mj-lt"/>
              </a:rPr>
              <a:t>Maatregelen vanaf 1980:			Effect</a:t>
            </a:r>
          </a:p>
          <a:p>
            <a:r>
              <a:rPr lang="nl-NL" dirty="0">
                <a:solidFill>
                  <a:schemeClr val="bg2">
                    <a:lumMod val="40000"/>
                    <a:lumOff val="60000"/>
                  </a:schemeClr>
                </a:solidFill>
                <a:effectLst>
                  <a:outerShdw blurRad="38100" dist="38100" dir="2700000" algn="tl">
                    <a:srgbClr val="000000">
                      <a:alpha val="43137"/>
                    </a:srgbClr>
                  </a:outerShdw>
                </a:effectLst>
                <a:latin typeface="+mj-lt"/>
              </a:rPr>
              <a:t>Sanering organische vervuiling, olie en metalen	</a:t>
            </a:r>
            <a:r>
              <a:rPr lang="nl-NL" dirty="0">
                <a:solidFill>
                  <a:srgbClr val="00B050"/>
                </a:solidFill>
                <a:effectLst>
                  <a:outerShdw blurRad="38100" dist="38100" dir="2700000" algn="tl">
                    <a:srgbClr val="000000">
                      <a:alpha val="43137"/>
                    </a:srgbClr>
                  </a:outerShdw>
                </a:effectLst>
                <a:latin typeface="+mj-lt"/>
              </a:rPr>
              <a:t>goed</a:t>
            </a:r>
          </a:p>
          <a:p>
            <a:r>
              <a:rPr lang="nl-NL" dirty="0">
                <a:solidFill>
                  <a:schemeClr val="bg2">
                    <a:lumMod val="40000"/>
                    <a:lumOff val="60000"/>
                  </a:schemeClr>
                </a:solidFill>
                <a:effectLst>
                  <a:outerShdw blurRad="38100" dist="38100" dir="2700000" algn="tl">
                    <a:srgbClr val="000000">
                      <a:alpha val="43137"/>
                    </a:srgbClr>
                  </a:outerShdw>
                </a:effectLst>
                <a:latin typeface="+mj-lt"/>
              </a:rPr>
              <a:t>Aanleg 1-zijdig aangetakte nevenwateren	</a:t>
            </a:r>
            <a:r>
              <a:rPr lang="nl-NL" dirty="0">
                <a:solidFill>
                  <a:srgbClr val="FF0000"/>
                </a:solidFill>
                <a:effectLst>
                  <a:outerShdw blurRad="38100" dist="38100" dir="2700000" algn="tl">
                    <a:srgbClr val="000000">
                      <a:alpha val="43137"/>
                    </a:srgbClr>
                  </a:outerShdw>
                </a:effectLst>
                <a:latin typeface="+mj-lt"/>
              </a:rPr>
              <a:t>negatief</a:t>
            </a:r>
          </a:p>
          <a:p>
            <a:r>
              <a:rPr lang="nl-NL" sz="1800" dirty="0">
                <a:solidFill>
                  <a:schemeClr val="bg2">
                    <a:lumMod val="40000"/>
                    <a:lumOff val="60000"/>
                  </a:schemeClr>
                </a:solidFill>
                <a:effectLst>
                  <a:outerShdw blurRad="38100" dist="38100" dir="2700000" algn="tl">
                    <a:srgbClr val="000000">
                      <a:alpha val="43137"/>
                    </a:srgbClr>
                  </a:outerShdw>
                </a:effectLst>
                <a:latin typeface="+mj-lt"/>
              </a:rPr>
              <a:t>Aanleg stromende nevengeulen		</a:t>
            </a:r>
            <a:r>
              <a:rPr lang="nl-NL" sz="1800" dirty="0">
                <a:solidFill>
                  <a:srgbClr val="FFC000"/>
                </a:solidFill>
                <a:effectLst>
                  <a:outerShdw blurRad="38100" dist="38100" dir="2700000" algn="tl">
                    <a:srgbClr val="000000">
                      <a:alpha val="43137"/>
                    </a:srgbClr>
                  </a:outerShdw>
                </a:effectLst>
                <a:latin typeface="+mj-lt"/>
              </a:rPr>
              <a:t>te weinig water</a:t>
            </a:r>
          </a:p>
          <a:p>
            <a:endParaRPr lang="nl-NL" dirty="0">
              <a:solidFill>
                <a:srgbClr val="FF0000"/>
              </a:solidFill>
              <a:effectLst>
                <a:outerShdw blurRad="38100" dist="38100" dir="2700000" algn="tl">
                  <a:srgbClr val="000000">
                    <a:alpha val="43137"/>
                  </a:srgbClr>
                </a:outerShdw>
              </a:effectLst>
              <a:latin typeface="+mj-lt"/>
            </a:endParaRPr>
          </a:p>
        </p:txBody>
      </p:sp>
      <p:sp>
        <p:nvSpPr>
          <p:cNvPr id="6" name="Tekstvak 5">
            <a:extLst>
              <a:ext uri="{FF2B5EF4-FFF2-40B4-BE49-F238E27FC236}">
                <a16:creationId xmlns:a16="http://schemas.microsoft.com/office/drawing/2014/main" id="{71B10211-6FAF-59AC-FB5C-495DB78B05A0}"/>
              </a:ext>
            </a:extLst>
          </p:cNvPr>
          <p:cNvSpPr txBox="1"/>
          <p:nvPr/>
        </p:nvSpPr>
        <p:spPr>
          <a:xfrm>
            <a:off x="1331640" y="2276872"/>
            <a:ext cx="2160240" cy="3416320"/>
          </a:xfrm>
          <a:prstGeom prst="rect">
            <a:avLst/>
          </a:prstGeom>
          <a:noFill/>
        </p:spPr>
        <p:txBody>
          <a:bodyPr wrap="square" rtlCol="0">
            <a:spAutoFit/>
          </a:bodyPr>
          <a:lstStyle/>
          <a:p>
            <a:r>
              <a:rPr lang="nl-NL" sz="1200" dirty="0"/>
              <a:t>Nevengeul van Beneden Leeuwen monitoring macrofauna 1994-2013</a:t>
            </a:r>
          </a:p>
          <a:p>
            <a:endParaRPr lang="nl-NL" sz="1200" dirty="0"/>
          </a:p>
          <a:p>
            <a:r>
              <a:rPr lang="nl-NL" sz="1200" dirty="0"/>
              <a:t>De toevoer naar de nevengeul wordt bepaald door twee duikers die in verbinding staan met de Kaliwaal. Dit was en is volstrekt onvoldoende voor </a:t>
            </a:r>
            <a:r>
              <a:rPr lang="nl-NL" sz="1200" dirty="0" err="1"/>
              <a:t>riviergebonden</a:t>
            </a:r>
            <a:r>
              <a:rPr lang="nl-NL" sz="1200" dirty="0"/>
              <a:t> macrofaunasoorten.</a:t>
            </a:r>
          </a:p>
          <a:p>
            <a:r>
              <a:rPr lang="nl-NL" sz="1200" dirty="0"/>
              <a:t>Alleen als de uiterwaard geïnundeerd wordt treedt vestiging op van kenmerkende soorten</a:t>
            </a:r>
          </a:p>
          <a:p>
            <a:endParaRPr lang="nl-NL" sz="1200" dirty="0"/>
          </a:p>
          <a:p>
            <a:endParaRPr lang="nl-NL" sz="1200" dirty="0"/>
          </a:p>
        </p:txBody>
      </p:sp>
      <p:pic>
        <p:nvPicPr>
          <p:cNvPr id="8" name="Afbeelding 7">
            <a:extLst>
              <a:ext uri="{FF2B5EF4-FFF2-40B4-BE49-F238E27FC236}">
                <a16:creationId xmlns:a16="http://schemas.microsoft.com/office/drawing/2014/main" id="{AC61FE09-1FED-EF9C-78C5-1A417720267D}"/>
              </a:ext>
            </a:extLst>
          </p:cNvPr>
          <p:cNvPicPr>
            <a:picLocks noChangeAspect="1"/>
          </p:cNvPicPr>
          <p:nvPr/>
        </p:nvPicPr>
        <p:blipFill>
          <a:blip r:embed="rId4"/>
          <a:stretch>
            <a:fillRect/>
          </a:stretch>
        </p:blipFill>
        <p:spPr>
          <a:xfrm>
            <a:off x="3645190" y="2290664"/>
            <a:ext cx="3834893" cy="2650504"/>
          </a:xfrm>
          <a:prstGeom prst="rect">
            <a:avLst/>
          </a:prstGeom>
        </p:spPr>
      </p:pic>
    </p:spTree>
    <p:extLst>
      <p:ext uri="{BB962C8B-B14F-4D97-AF65-F5344CB8AC3E}">
        <p14:creationId xmlns:p14="http://schemas.microsoft.com/office/powerpoint/2010/main" val="101118106"/>
      </p:ext>
    </p:extLst>
  </p:cSld>
  <p:clrMapOvr>
    <a:masterClrMapping/>
  </p:clrMapOvr>
  <p:transition advTm="13877"/>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1"/>
          <p:cNvSpPr txBox="1">
            <a:spLocks/>
          </p:cNvSpPr>
          <p:nvPr/>
        </p:nvSpPr>
        <p:spPr>
          <a:xfrm>
            <a:off x="1052901" y="906462"/>
            <a:ext cx="7340600" cy="3890689"/>
          </a:xfrm>
          <a:prstGeom prst="rect">
            <a:avLst/>
          </a:prstGeom>
        </p:spPr>
        <p:txBody>
          <a:bodyPr lIns="0" rIns="0" bIns="0" anchor="b"/>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fontAlgn="auto">
              <a:spcAft>
                <a:spcPts val="0"/>
              </a:spcAft>
              <a:defRPr/>
            </a:pPr>
            <a:endParaRPr lang="nl-NL" sz="2800" dirty="0">
              <a:solidFill>
                <a:schemeClr val="bg2">
                  <a:lumMod val="60000"/>
                  <a:lumOff val="40000"/>
                </a:schemeClr>
              </a:solidFill>
              <a:effectLst>
                <a:outerShdw blurRad="38100" dist="38100" dir="2700000" algn="tl">
                  <a:srgbClr val="000000">
                    <a:alpha val="43137"/>
                  </a:srgbClr>
                </a:outerShdw>
              </a:effectLst>
            </a:endParaRPr>
          </a:p>
        </p:txBody>
      </p:sp>
      <p:pic>
        <p:nvPicPr>
          <p:cNvPr id="11" name="Afbeelding 10"/>
          <p:cNvPicPr/>
          <p:nvPr/>
        </p:nvPicPr>
        <p:blipFill>
          <a:blip r:embed="rId3"/>
          <a:srcRect/>
          <a:stretch>
            <a:fillRect/>
          </a:stretch>
        </p:blipFill>
        <p:spPr bwMode="auto">
          <a:xfrm>
            <a:off x="7965669" y="6165304"/>
            <a:ext cx="1178331" cy="692696"/>
          </a:xfrm>
          <a:prstGeom prst="rect">
            <a:avLst/>
          </a:prstGeom>
          <a:noFill/>
          <a:ln w="9525">
            <a:noFill/>
            <a:miter lim="800000"/>
            <a:headEnd/>
            <a:tailEnd/>
          </a:ln>
        </p:spPr>
      </p:pic>
      <p:sp>
        <p:nvSpPr>
          <p:cNvPr id="4" name="Rechthoek 3"/>
          <p:cNvSpPr/>
          <p:nvPr/>
        </p:nvSpPr>
        <p:spPr>
          <a:xfrm>
            <a:off x="899591" y="906462"/>
            <a:ext cx="7066077" cy="1200329"/>
          </a:xfrm>
          <a:prstGeom prst="rect">
            <a:avLst/>
          </a:prstGeom>
        </p:spPr>
        <p:txBody>
          <a:bodyPr wrap="square">
            <a:spAutoFit/>
          </a:bodyPr>
          <a:lstStyle/>
          <a:p>
            <a:pPr fontAlgn="auto">
              <a:spcAft>
                <a:spcPts val="0"/>
              </a:spcAft>
              <a:defRPr/>
            </a:pPr>
            <a:endParaRPr lang="nl-NL" dirty="0">
              <a:solidFill>
                <a:schemeClr val="bg2">
                  <a:lumMod val="60000"/>
                  <a:lumOff val="40000"/>
                </a:schemeClr>
              </a:solidFill>
              <a:effectLst>
                <a:outerShdw blurRad="38100" dist="38100" dir="2700000" algn="tl">
                  <a:srgbClr val="000000">
                    <a:alpha val="43137"/>
                  </a:srgbClr>
                </a:outerShdw>
              </a:effectLst>
            </a:endParaRPr>
          </a:p>
          <a:p>
            <a:pPr marL="285750" indent="-285750" fontAlgn="auto">
              <a:spcAft>
                <a:spcPts val="0"/>
              </a:spcAft>
              <a:buFont typeface="Arial" panose="020B0604020202020204" pitchFamily="34" charset="0"/>
              <a:buChar char="•"/>
              <a:defRPr/>
            </a:pPr>
            <a:endParaRPr lang="nl-NL" dirty="0">
              <a:solidFill>
                <a:srgbClr val="FF0000"/>
              </a:solidFill>
              <a:effectLst>
                <a:outerShdw blurRad="38100" dist="38100" dir="2700000" algn="tl">
                  <a:srgbClr val="000000">
                    <a:alpha val="43137"/>
                  </a:srgbClr>
                </a:outerShdw>
              </a:effectLst>
              <a:latin typeface="+mj-lt"/>
            </a:endParaRPr>
          </a:p>
          <a:p>
            <a:pPr marL="285750" indent="-285750" fontAlgn="auto">
              <a:spcAft>
                <a:spcPts val="0"/>
              </a:spcAft>
              <a:buFont typeface="Arial" panose="020B0604020202020204" pitchFamily="34" charset="0"/>
              <a:buChar char="•"/>
              <a:defRPr/>
            </a:pPr>
            <a:endParaRPr lang="nl-NL" dirty="0">
              <a:solidFill>
                <a:srgbClr val="FF0000"/>
              </a:solidFill>
              <a:effectLst>
                <a:outerShdw blurRad="38100" dist="38100" dir="2700000" algn="tl">
                  <a:srgbClr val="000000">
                    <a:alpha val="43137"/>
                  </a:srgbClr>
                </a:outerShdw>
              </a:effectLst>
              <a:latin typeface="+mj-lt"/>
            </a:endParaRPr>
          </a:p>
          <a:p>
            <a:pPr marL="285750" indent="-285750" fontAlgn="auto">
              <a:spcAft>
                <a:spcPts val="0"/>
              </a:spcAft>
              <a:buFont typeface="Arial" panose="020B0604020202020204" pitchFamily="34" charset="0"/>
              <a:buChar char="•"/>
              <a:defRPr/>
            </a:pPr>
            <a:endParaRPr lang="nl-NL" dirty="0">
              <a:solidFill>
                <a:srgbClr val="FF0000"/>
              </a:solidFill>
              <a:effectLst>
                <a:outerShdw blurRad="38100" dist="38100" dir="2700000" algn="tl">
                  <a:srgbClr val="000000">
                    <a:alpha val="43137"/>
                  </a:srgbClr>
                </a:outerShdw>
              </a:effectLst>
              <a:latin typeface="+mj-lt"/>
            </a:endParaRPr>
          </a:p>
        </p:txBody>
      </p:sp>
      <p:sp>
        <p:nvSpPr>
          <p:cNvPr id="3" name="Tekstvak 2">
            <a:extLst>
              <a:ext uri="{FF2B5EF4-FFF2-40B4-BE49-F238E27FC236}">
                <a16:creationId xmlns:a16="http://schemas.microsoft.com/office/drawing/2014/main" id="{CA3988B9-0CC4-0C0E-9E85-DA4A2D4DD608}"/>
              </a:ext>
            </a:extLst>
          </p:cNvPr>
          <p:cNvSpPr txBox="1"/>
          <p:nvPr/>
        </p:nvSpPr>
        <p:spPr>
          <a:xfrm>
            <a:off x="1259632" y="836712"/>
            <a:ext cx="7200800" cy="1477328"/>
          </a:xfrm>
          <a:prstGeom prst="rect">
            <a:avLst/>
          </a:prstGeom>
          <a:noFill/>
        </p:spPr>
        <p:txBody>
          <a:bodyPr wrap="square">
            <a:spAutoFit/>
          </a:bodyPr>
          <a:lstStyle/>
          <a:p>
            <a:r>
              <a:rPr lang="nl-NL" sz="1800" dirty="0">
                <a:solidFill>
                  <a:schemeClr val="bg2">
                    <a:lumMod val="40000"/>
                    <a:lumOff val="60000"/>
                  </a:schemeClr>
                </a:solidFill>
                <a:effectLst>
                  <a:outerShdw blurRad="38100" dist="38100" dir="2700000" algn="tl">
                    <a:srgbClr val="000000">
                      <a:alpha val="43137"/>
                    </a:srgbClr>
                  </a:outerShdw>
                </a:effectLst>
                <a:latin typeface="+mj-lt"/>
              </a:rPr>
              <a:t>Maatregelen vanaf 1980:			Effect</a:t>
            </a:r>
          </a:p>
          <a:p>
            <a:r>
              <a:rPr lang="nl-NL" dirty="0">
                <a:solidFill>
                  <a:schemeClr val="bg2">
                    <a:lumMod val="40000"/>
                    <a:lumOff val="60000"/>
                  </a:schemeClr>
                </a:solidFill>
                <a:effectLst>
                  <a:outerShdw blurRad="38100" dist="38100" dir="2700000" algn="tl">
                    <a:srgbClr val="000000">
                      <a:alpha val="43137"/>
                    </a:srgbClr>
                  </a:outerShdw>
                </a:effectLst>
                <a:latin typeface="+mj-lt"/>
              </a:rPr>
              <a:t>Sanering organische vervuiling, olie en metalen	</a:t>
            </a:r>
            <a:r>
              <a:rPr lang="nl-NL" dirty="0">
                <a:solidFill>
                  <a:srgbClr val="00B050"/>
                </a:solidFill>
                <a:effectLst>
                  <a:outerShdw blurRad="38100" dist="38100" dir="2700000" algn="tl">
                    <a:srgbClr val="000000">
                      <a:alpha val="43137"/>
                    </a:srgbClr>
                  </a:outerShdw>
                </a:effectLst>
                <a:latin typeface="+mj-lt"/>
              </a:rPr>
              <a:t>goed</a:t>
            </a:r>
          </a:p>
          <a:p>
            <a:r>
              <a:rPr lang="nl-NL" dirty="0">
                <a:solidFill>
                  <a:schemeClr val="bg2">
                    <a:lumMod val="40000"/>
                    <a:lumOff val="60000"/>
                  </a:schemeClr>
                </a:solidFill>
                <a:effectLst>
                  <a:outerShdw blurRad="38100" dist="38100" dir="2700000" algn="tl">
                    <a:srgbClr val="000000">
                      <a:alpha val="43137"/>
                    </a:srgbClr>
                  </a:outerShdw>
                </a:effectLst>
                <a:latin typeface="+mj-lt"/>
              </a:rPr>
              <a:t>Aanleg 1-zijdig aangetakte nevenwateren	</a:t>
            </a:r>
            <a:r>
              <a:rPr lang="nl-NL" dirty="0">
                <a:solidFill>
                  <a:srgbClr val="FF0000"/>
                </a:solidFill>
                <a:effectLst>
                  <a:outerShdw blurRad="38100" dist="38100" dir="2700000" algn="tl">
                    <a:srgbClr val="000000">
                      <a:alpha val="43137"/>
                    </a:srgbClr>
                  </a:outerShdw>
                </a:effectLst>
                <a:latin typeface="+mj-lt"/>
              </a:rPr>
              <a:t>negatief</a:t>
            </a:r>
          </a:p>
          <a:p>
            <a:r>
              <a:rPr lang="nl-NL" sz="1800" dirty="0">
                <a:solidFill>
                  <a:schemeClr val="bg2">
                    <a:lumMod val="40000"/>
                    <a:lumOff val="60000"/>
                  </a:schemeClr>
                </a:solidFill>
                <a:effectLst>
                  <a:outerShdw blurRad="38100" dist="38100" dir="2700000" algn="tl">
                    <a:srgbClr val="000000">
                      <a:alpha val="43137"/>
                    </a:srgbClr>
                  </a:outerShdw>
                </a:effectLst>
                <a:latin typeface="+mj-lt"/>
              </a:rPr>
              <a:t>Aanleg stromende nevengeulen		</a:t>
            </a:r>
            <a:r>
              <a:rPr lang="nl-NL" sz="1800" dirty="0">
                <a:solidFill>
                  <a:srgbClr val="FFC000"/>
                </a:solidFill>
                <a:effectLst>
                  <a:outerShdw blurRad="38100" dist="38100" dir="2700000" algn="tl">
                    <a:srgbClr val="000000">
                      <a:alpha val="43137"/>
                    </a:srgbClr>
                  </a:outerShdw>
                </a:effectLst>
                <a:latin typeface="+mj-lt"/>
              </a:rPr>
              <a:t>te weinig water</a:t>
            </a:r>
          </a:p>
          <a:p>
            <a:endParaRPr lang="nl-NL" dirty="0">
              <a:solidFill>
                <a:srgbClr val="FF0000"/>
              </a:solidFill>
              <a:effectLst>
                <a:outerShdw blurRad="38100" dist="38100" dir="2700000" algn="tl">
                  <a:srgbClr val="000000">
                    <a:alpha val="43137"/>
                  </a:srgbClr>
                </a:outerShdw>
              </a:effectLst>
              <a:latin typeface="+mj-lt"/>
            </a:endParaRPr>
          </a:p>
        </p:txBody>
      </p:sp>
      <p:sp>
        <p:nvSpPr>
          <p:cNvPr id="6" name="Tekstvak 5">
            <a:extLst>
              <a:ext uri="{FF2B5EF4-FFF2-40B4-BE49-F238E27FC236}">
                <a16:creationId xmlns:a16="http://schemas.microsoft.com/office/drawing/2014/main" id="{71B10211-6FAF-59AC-FB5C-495DB78B05A0}"/>
              </a:ext>
            </a:extLst>
          </p:cNvPr>
          <p:cNvSpPr txBox="1"/>
          <p:nvPr/>
        </p:nvSpPr>
        <p:spPr>
          <a:xfrm>
            <a:off x="1331640" y="2276872"/>
            <a:ext cx="2160240" cy="2677656"/>
          </a:xfrm>
          <a:prstGeom prst="rect">
            <a:avLst/>
          </a:prstGeom>
          <a:noFill/>
        </p:spPr>
        <p:txBody>
          <a:bodyPr wrap="square" rtlCol="0">
            <a:spAutoFit/>
          </a:bodyPr>
          <a:lstStyle/>
          <a:p>
            <a:r>
              <a:rPr lang="nl-NL" sz="1200" dirty="0"/>
              <a:t>Nevengeul van Beneden Leeuwen monitoring macrofauna 1994-2013</a:t>
            </a:r>
          </a:p>
          <a:p>
            <a:endParaRPr lang="nl-NL" sz="1200" dirty="0"/>
          </a:p>
          <a:p>
            <a:r>
              <a:rPr lang="nl-NL" sz="1200" dirty="0"/>
              <a:t>Doordat de watertoevoer zo gering is, is de zuiging door de scheepvaart via de brede benedenstroomse opening met de Waal enorm. Dit figuur laat zien dat de stroomsnelheid continu verandert. Funest voor de stroomminnende macrofauna</a:t>
            </a:r>
          </a:p>
          <a:p>
            <a:endParaRPr lang="nl-NL" sz="1200" dirty="0"/>
          </a:p>
        </p:txBody>
      </p:sp>
      <p:pic>
        <p:nvPicPr>
          <p:cNvPr id="7" name="Afbeelding 6">
            <a:extLst>
              <a:ext uri="{FF2B5EF4-FFF2-40B4-BE49-F238E27FC236}">
                <a16:creationId xmlns:a16="http://schemas.microsoft.com/office/drawing/2014/main" id="{6162BDD8-00AF-CCE5-7442-953C3433026E}"/>
              </a:ext>
            </a:extLst>
          </p:cNvPr>
          <p:cNvPicPr>
            <a:picLocks noChangeAspect="1"/>
          </p:cNvPicPr>
          <p:nvPr/>
        </p:nvPicPr>
        <p:blipFill>
          <a:blip r:embed="rId4"/>
          <a:stretch>
            <a:fillRect/>
          </a:stretch>
        </p:blipFill>
        <p:spPr>
          <a:xfrm>
            <a:off x="3770619" y="2310666"/>
            <a:ext cx="4441232" cy="2738070"/>
          </a:xfrm>
          <a:prstGeom prst="rect">
            <a:avLst/>
          </a:prstGeom>
        </p:spPr>
      </p:pic>
    </p:spTree>
    <p:extLst>
      <p:ext uri="{BB962C8B-B14F-4D97-AF65-F5344CB8AC3E}">
        <p14:creationId xmlns:p14="http://schemas.microsoft.com/office/powerpoint/2010/main" val="2523444576"/>
      </p:ext>
    </p:extLst>
  </p:cSld>
  <p:clrMapOvr>
    <a:masterClrMapping/>
  </p:clrMapOvr>
  <p:transition advTm="13877"/>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1"/>
          <p:cNvSpPr txBox="1">
            <a:spLocks/>
          </p:cNvSpPr>
          <p:nvPr/>
        </p:nvSpPr>
        <p:spPr>
          <a:xfrm>
            <a:off x="1052901" y="906462"/>
            <a:ext cx="7340600" cy="3890689"/>
          </a:xfrm>
          <a:prstGeom prst="rect">
            <a:avLst/>
          </a:prstGeom>
        </p:spPr>
        <p:txBody>
          <a:bodyPr lIns="0" rIns="0" bIns="0" anchor="b"/>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fontAlgn="auto">
              <a:spcAft>
                <a:spcPts val="0"/>
              </a:spcAft>
              <a:defRPr/>
            </a:pPr>
            <a:endParaRPr lang="nl-NL" sz="2800" dirty="0">
              <a:solidFill>
                <a:schemeClr val="bg2">
                  <a:lumMod val="60000"/>
                  <a:lumOff val="40000"/>
                </a:schemeClr>
              </a:solidFill>
              <a:effectLst>
                <a:outerShdw blurRad="38100" dist="38100" dir="2700000" algn="tl">
                  <a:srgbClr val="000000">
                    <a:alpha val="43137"/>
                  </a:srgbClr>
                </a:outerShdw>
              </a:effectLst>
            </a:endParaRPr>
          </a:p>
        </p:txBody>
      </p:sp>
      <p:pic>
        <p:nvPicPr>
          <p:cNvPr id="11" name="Afbeelding 10"/>
          <p:cNvPicPr/>
          <p:nvPr/>
        </p:nvPicPr>
        <p:blipFill>
          <a:blip r:embed="rId3"/>
          <a:srcRect/>
          <a:stretch>
            <a:fillRect/>
          </a:stretch>
        </p:blipFill>
        <p:spPr bwMode="auto">
          <a:xfrm>
            <a:off x="7965669" y="6165304"/>
            <a:ext cx="1178331" cy="692696"/>
          </a:xfrm>
          <a:prstGeom prst="rect">
            <a:avLst/>
          </a:prstGeom>
          <a:noFill/>
          <a:ln w="9525">
            <a:noFill/>
            <a:miter lim="800000"/>
            <a:headEnd/>
            <a:tailEnd/>
          </a:ln>
        </p:spPr>
      </p:pic>
      <p:sp>
        <p:nvSpPr>
          <p:cNvPr id="4" name="Rechthoek 3"/>
          <p:cNvSpPr/>
          <p:nvPr/>
        </p:nvSpPr>
        <p:spPr>
          <a:xfrm>
            <a:off x="899591" y="906462"/>
            <a:ext cx="7066077" cy="923330"/>
          </a:xfrm>
          <a:prstGeom prst="rect">
            <a:avLst/>
          </a:prstGeom>
        </p:spPr>
        <p:txBody>
          <a:bodyPr wrap="square">
            <a:spAutoFit/>
          </a:bodyPr>
          <a:lstStyle/>
          <a:p>
            <a:pPr marL="285750" indent="-285750" fontAlgn="auto">
              <a:spcAft>
                <a:spcPts val="0"/>
              </a:spcAft>
              <a:buFont typeface="Arial" panose="020B0604020202020204" pitchFamily="34" charset="0"/>
              <a:buChar char="•"/>
              <a:defRPr/>
            </a:pPr>
            <a:endParaRPr lang="nl-NL" dirty="0">
              <a:solidFill>
                <a:srgbClr val="FF0000"/>
              </a:solidFill>
              <a:effectLst>
                <a:outerShdw blurRad="38100" dist="38100" dir="2700000" algn="tl">
                  <a:srgbClr val="000000">
                    <a:alpha val="43137"/>
                  </a:srgbClr>
                </a:outerShdw>
              </a:effectLst>
              <a:latin typeface="+mj-lt"/>
            </a:endParaRPr>
          </a:p>
          <a:p>
            <a:pPr marL="285750" indent="-285750" fontAlgn="auto">
              <a:spcAft>
                <a:spcPts val="0"/>
              </a:spcAft>
              <a:buFont typeface="Arial" panose="020B0604020202020204" pitchFamily="34" charset="0"/>
              <a:buChar char="•"/>
              <a:defRPr/>
            </a:pPr>
            <a:endParaRPr lang="nl-NL" dirty="0">
              <a:solidFill>
                <a:srgbClr val="FF0000"/>
              </a:solidFill>
              <a:effectLst>
                <a:outerShdw blurRad="38100" dist="38100" dir="2700000" algn="tl">
                  <a:srgbClr val="000000">
                    <a:alpha val="43137"/>
                  </a:srgbClr>
                </a:outerShdw>
              </a:effectLst>
              <a:latin typeface="+mj-lt"/>
            </a:endParaRPr>
          </a:p>
          <a:p>
            <a:pPr marL="285750" indent="-285750" fontAlgn="auto">
              <a:spcAft>
                <a:spcPts val="0"/>
              </a:spcAft>
              <a:buFont typeface="Arial" panose="020B0604020202020204" pitchFamily="34" charset="0"/>
              <a:buChar char="•"/>
              <a:defRPr/>
            </a:pPr>
            <a:endParaRPr lang="nl-NL" dirty="0">
              <a:solidFill>
                <a:srgbClr val="FF0000"/>
              </a:solidFill>
              <a:effectLst>
                <a:outerShdw blurRad="38100" dist="38100" dir="2700000" algn="tl">
                  <a:srgbClr val="000000">
                    <a:alpha val="43137"/>
                  </a:srgbClr>
                </a:outerShdw>
              </a:effectLst>
              <a:latin typeface="+mj-lt"/>
            </a:endParaRPr>
          </a:p>
        </p:txBody>
      </p:sp>
      <p:sp>
        <p:nvSpPr>
          <p:cNvPr id="12" name="Tekstvak 11">
            <a:extLst>
              <a:ext uri="{FF2B5EF4-FFF2-40B4-BE49-F238E27FC236}">
                <a16:creationId xmlns:a16="http://schemas.microsoft.com/office/drawing/2014/main" id="{C48B173B-5C06-5FCB-9AB1-423900D266D0}"/>
              </a:ext>
            </a:extLst>
          </p:cNvPr>
          <p:cNvSpPr txBox="1"/>
          <p:nvPr/>
        </p:nvSpPr>
        <p:spPr>
          <a:xfrm>
            <a:off x="1374722" y="980727"/>
            <a:ext cx="6394556" cy="1200329"/>
          </a:xfrm>
          <a:prstGeom prst="rect">
            <a:avLst/>
          </a:prstGeom>
          <a:noFill/>
        </p:spPr>
        <p:txBody>
          <a:bodyPr wrap="square">
            <a:spAutoFit/>
          </a:bodyPr>
          <a:lstStyle/>
          <a:p>
            <a:r>
              <a:rPr lang="nl-NL" sz="1800" dirty="0">
                <a:solidFill>
                  <a:schemeClr val="bg2">
                    <a:lumMod val="40000"/>
                    <a:lumOff val="60000"/>
                  </a:schemeClr>
                </a:solidFill>
                <a:effectLst>
                  <a:outerShdw blurRad="38100" dist="38100" dir="2700000" algn="tl">
                    <a:srgbClr val="000000">
                      <a:alpha val="43137"/>
                    </a:srgbClr>
                  </a:outerShdw>
                </a:effectLst>
                <a:latin typeface="+mj-lt"/>
              </a:rPr>
              <a:t>Maatregelen vanaf 1980:			Effect</a:t>
            </a:r>
          </a:p>
          <a:p>
            <a:r>
              <a:rPr lang="nl-NL" dirty="0">
                <a:solidFill>
                  <a:schemeClr val="bg2">
                    <a:lumMod val="40000"/>
                    <a:lumOff val="60000"/>
                  </a:schemeClr>
                </a:solidFill>
                <a:effectLst>
                  <a:outerShdw blurRad="38100" dist="38100" dir="2700000" algn="tl">
                    <a:srgbClr val="000000">
                      <a:alpha val="43137"/>
                    </a:srgbClr>
                  </a:outerShdw>
                </a:effectLst>
                <a:latin typeface="+mj-lt"/>
              </a:rPr>
              <a:t>Sanering organische vervuiling, olie en metalen	</a:t>
            </a:r>
            <a:r>
              <a:rPr lang="nl-NL" dirty="0">
                <a:solidFill>
                  <a:srgbClr val="00B050"/>
                </a:solidFill>
                <a:effectLst>
                  <a:outerShdw blurRad="38100" dist="38100" dir="2700000" algn="tl">
                    <a:srgbClr val="000000">
                      <a:alpha val="43137"/>
                    </a:srgbClr>
                  </a:outerShdw>
                </a:effectLst>
                <a:latin typeface="+mj-lt"/>
              </a:rPr>
              <a:t>goed</a:t>
            </a:r>
          </a:p>
          <a:p>
            <a:r>
              <a:rPr lang="nl-NL" dirty="0">
                <a:solidFill>
                  <a:schemeClr val="bg2">
                    <a:lumMod val="40000"/>
                    <a:lumOff val="60000"/>
                  </a:schemeClr>
                </a:solidFill>
                <a:effectLst>
                  <a:outerShdw blurRad="38100" dist="38100" dir="2700000" algn="tl">
                    <a:srgbClr val="000000">
                      <a:alpha val="43137"/>
                    </a:srgbClr>
                  </a:outerShdw>
                </a:effectLst>
                <a:latin typeface="+mj-lt"/>
              </a:rPr>
              <a:t>Aanleg 1-zijdig aangetakte nevenwateren	</a:t>
            </a:r>
            <a:r>
              <a:rPr lang="nl-NL" dirty="0">
                <a:solidFill>
                  <a:srgbClr val="FF0000"/>
                </a:solidFill>
                <a:effectLst>
                  <a:outerShdw blurRad="38100" dist="38100" dir="2700000" algn="tl">
                    <a:srgbClr val="000000">
                      <a:alpha val="43137"/>
                    </a:srgbClr>
                  </a:outerShdw>
                </a:effectLst>
                <a:latin typeface="+mj-lt"/>
              </a:rPr>
              <a:t>negatief</a:t>
            </a:r>
          </a:p>
          <a:p>
            <a:r>
              <a:rPr lang="nl-NL" sz="1800" dirty="0">
                <a:solidFill>
                  <a:schemeClr val="bg2">
                    <a:lumMod val="40000"/>
                    <a:lumOff val="60000"/>
                  </a:schemeClr>
                </a:solidFill>
                <a:effectLst>
                  <a:outerShdw blurRad="38100" dist="38100" dir="2700000" algn="tl">
                    <a:srgbClr val="000000">
                      <a:alpha val="43137"/>
                    </a:srgbClr>
                  </a:outerShdw>
                </a:effectLst>
                <a:latin typeface="+mj-lt"/>
              </a:rPr>
              <a:t>Aanleg stromende nevengeulen		</a:t>
            </a:r>
            <a:r>
              <a:rPr lang="nl-NL" sz="1800" dirty="0">
                <a:solidFill>
                  <a:srgbClr val="FFC000"/>
                </a:solidFill>
                <a:effectLst>
                  <a:outerShdw blurRad="38100" dist="38100" dir="2700000" algn="tl">
                    <a:srgbClr val="000000">
                      <a:alpha val="43137"/>
                    </a:srgbClr>
                  </a:outerShdw>
                </a:effectLst>
                <a:latin typeface="+mj-lt"/>
              </a:rPr>
              <a:t>te weinig water</a:t>
            </a:r>
          </a:p>
        </p:txBody>
      </p:sp>
      <p:pic>
        <p:nvPicPr>
          <p:cNvPr id="13" name="Afbeelding 12">
            <a:extLst>
              <a:ext uri="{FF2B5EF4-FFF2-40B4-BE49-F238E27FC236}">
                <a16:creationId xmlns:a16="http://schemas.microsoft.com/office/drawing/2014/main" id="{9C5E6F77-8122-17FF-8E32-39EE07B15518}"/>
              </a:ext>
            </a:extLst>
          </p:cNvPr>
          <p:cNvPicPr>
            <a:picLocks noChangeAspect="1"/>
          </p:cNvPicPr>
          <p:nvPr/>
        </p:nvPicPr>
        <p:blipFill>
          <a:blip r:embed="rId4"/>
          <a:stretch>
            <a:fillRect/>
          </a:stretch>
        </p:blipFill>
        <p:spPr>
          <a:xfrm>
            <a:off x="1475656" y="2207984"/>
            <a:ext cx="5349686" cy="3575892"/>
          </a:xfrm>
          <a:prstGeom prst="rect">
            <a:avLst/>
          </a:prstGeom>
        </p:spPr>
      </p:pic>
      <p:sp>
        <p:nvSpPr>
          <p:cNvPr id="14" name="Tekstvak 13">
            <a:extLst>
              <a:ext uri="{FF2B5EF4-FFF2-40B4-BE49-F238E27FC236}">
                <a16:creationId xmlns:a16="http://schemas.microsoft.com/office/drawing/2014/main" id="{5683F319-C242-F47E-86C6-3CC412DAB270}"/>
              </a:ext>
            </a:extLst>
          </p:cNvPr>
          <p:cNvSpPr txBox="1"/>
          <p:nvPr/>
        </p:nvSpPr>
        <p:spPr>
          <a:xfrm>
            <a:off x="1403648" y="6021288"/>
            <a:ext cx="5184576" cy="646331"/>
          </a:xfrm>
          <a:prstGeom prst="rect">
            <a:avLst/>
          </a:prstGeom>
          <a:noFill/>
        </p:spPr>
        <p:txBody>
          <a:bodyPr wrap="square" rtlCol="0">
            <a:spAutoFit/>
          </a:bodyPr>
          <a:lstStyle/>
          <a:p>
            <a:r>
              <a:rPr lang="nl-NL" sz="1200" dirty="0"/>
              <a:t>De KRW-score voor macrofauna is direct afhankelijk van het de hoeveelheid water die de nevengeul bij Beneden Leeuwen mag verwerken.</a:t>
            </a:r>
          </a:p>
        </p:txBody>
      </p:sp>
    </p:spTree>
    <p:extLst>
      <p:ext uri="{BB962C8B-B14F-4D97-AF65-F5344CB8AC3E}">
        <p14:creationId xmlns:p14="http://schemas.microsoft.com/office/powerpoint/2010/main" val="4116782087"/>
      </p:ext>
    </p:extLst>
  </p:cSld>
  <p:clrMapOvr>
    <a:masterClrMapping/>
  </p:clrMapOvr>
  <p:transition advTm="13877"/>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377 Presentatie vs. 2.3">
  <a:themeElements>
    <a:clrScheme name="Stroom">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Stroom">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Stroom">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377 Presentatie vs. 2.3</Template>
  <TotalTime>12155</TotalTime>
  <Words>1516</Words>
  <Application>Microsoft Office PowerPoint</Application>
  <PresentationFormat>Diavoorstelling (4:3)</PresentationFormat>
  <Paragraphs>775</Paragraphs>
  <Slides>18</Slides>
  <Notes>14</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18</vt:i4>
      </vt:variant>
    </vt:vector>
  </HeadingPairs>
  <TitlesOfParts>
    <vt:vector size="23" baseType="lpstr">
      <vt:lpstr>Arial</vt:lpstr>
      <vt:lpstr>Calibri</vt:lpstr>
      <vt:lpstr>Constantia</vt:lpstr>
      <vt:lpstr>Wingdings 2</vt:lpstr>
      <vt:lpstr>377 Presentatie vs. 2.3</vt:lpstr>
      <vt:lpstr>KRW, rivierherstel en verdroging in de Bovenrijn</vt:lpstr>
      <vt:lpstr>Verandering van de macrofaunagemeenschap in Rijn en Maas in 1700 – 2000 AD</vt:lpstr>
      <vt:lpstr>PowerPoint-presentatie</vt:lpstr>
      <vt:lpstr>KRW-score in de tijd: IJssel 1976-2015     </vt:lpstr>
      <vt:lpstr>PowerPoint-presentatie</vt:lpstr>
      <vt:lpstr>PowerPoint-presentatie</vt:lpstr>
      <vt:lpstr>PowerPoint-presentatie</vt:lpstr>
      <vt:lpstr>PowerPoint-presentatie</vt:lpstr>
      <vt:lpstr>PowerPoint-presentatie</vt:lpstr>
      <vt:lpstr>PowerPoint-presentatie</vt:lpstr>
      <vt:lpstr>PowerPoint-presentatie</vt:lpstr>
      <vt:lpstr>Taakstelling KRW: Schone en ecologisch gezonde rivieren in 2027 of eerder. Resultaat 2027</vt:lpstr>
      <vt:lpstr>KRW-score in Nederlandse rivieren    </vt:lpstr>
      <vt:lpstr>KRW score goed in het onbevaarbare oostelijke deel en slecht in westelijke bevaarbare deel van de Seine    </vt:lpstr>
      <vt:lpstr>  Hoe komen we af van al die ellende van de scheepvaart?  Wat kunnen we doen om het klimaat voor te zijn?  Wanneer gaan we eindelijk de juiste maatregelen bedenken en uitvoeren?</vt:lpstr>
      <vt:lpstr>Dank voor uw aandacht!</vt:lpstr>
      <vt:lpstr>20 jaar nevengeul Leeuwense Waard en mogelijke trend klimaatverandering     </vt:lpstr>
      <vt:lpstr>20 jaar nevengeul Leeuwense Waard en  2 jarige proef met bomen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KRW optimalisatie</dc:title>
  <dc:creator>AK</dc:creator>
  <cp:lastModifiedBy>Alexander Klink</cp:lastModifiedBy>
  <cp:revision>568</cp:revision>
  <dcterms:created xsi:type="dcterms:W3CDTF">2012-11-02T08:52:39Z</dcterms:created>
  <dcterms:modified xsi:type="dcterms:W3CDTF">2023-05-21T19:26:58Z</dcterms:modified>
</cp:coreProperties>
</file>